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4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39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0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0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5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70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24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74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4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0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9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D3DD-D3F1-4584-8D44-1304B2268A2F}" type="datetimeFigureOut">
              <a:rPr lang="nl-NL" smtClean="0"/>
              <a:t>28-11-2021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069C-A165-416E-AA9C-44A3B3DF4C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59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70932-E5E6-4CEE-8F2A-D462A0AA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8131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E990E-AA1D-42E1-B554-221769410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9" y="-374714"/>
            <a:ext cx="9144000" cy="2307434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bg1"/>
                </a:solidFill>
              </a:rPr>
              <a:t>A </a:t>
            </a:r>
            <a:r>
              <a:rPr lang="nl-NL" sz="5400" b="1" dirty="0" err="1">
                <a:solidFill>
                  <a:schemeClr val="bg1"/>
                </a:solidFill>
              </a:rPr>
              <a:t>Humble</a:t>
            </a:r>
            <a:r>
              <a:rPr lang="nl-NL" sz="5400" b="1" dirty="0">
                <a:solidFill>
                  <a:schemeClr val="bg1"/>
                </a:solidFill>
              </a:rPr>
              <a:t> </a:t>
            </a:r>
            <a:r>
              <a:rPr lang="nl-NL" sz="5400" b="1" dirty="0" err="1">
                <a:solidFill>
                  <a:schemeClr val="bg1"/>
                </a:solidFill>
              </a:rPr>
              <a:t>Abode</a:t>
            </a:r>
            <a:r>
              <a:rPr lang="nl-NL" sz="5400" b="1" dirty="0">
                <a:solidFill>
                  <a:schemeClr val="bg1"/>
                </a:solidFill>
              </a:rPr>
              <a:t>.</a:t>
            </a:r>
            <a:br>
              <a:rPr lang="nl-NL" sz="54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Building Cypriote Society in the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Globalizing World of 3000 BC.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70391-A203-4514-8D12-35420CDF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2"/>
          <a:stretch/>
        </p:blipFill>
        <p:spPr>
          <a:xfrm>
            <a:off x="7715794" y="4198654"/>
            <a:ext cx="4049486" cy="253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7713" y="4198654"/>
            <a:ext cx="694944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Problem</a:t>
            </a:r>
            <a:r>
              <a:rPr lang="en-US" dirty="0"/>
              <a:t>: The Chalcolithic period in Cyprus has often been described as egalitarian and somewhat backward.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Aims</a:t>
            </a:r>
            <a:r>
              <a:rPr lang="en-US" dirty="0"/>
              <a:t>: To provide a more comprehensive view on the social structure of the period by focusing on the buildings that people inhabited.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Method</a:t>
            </a:r>
            <a:r>
              <a:rPr lang="en-US" dirty="0"/>
              <a:t>: Investigate how these houses were constructed, used and reused, by applying soil micromorphology (figure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Results</a:t>
            </a:r>
            <a:r>
              <a:rPr lang="en-US" dirty="0"/>
              <a:t>: There was significant variation in status and wealth within society, and the house was used as medium to communicate these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6749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 Humble Abode. Building Cypriote Society in the  Globalizing World of 3000 BC.</vt:lpstr>
    </vt:vector>
  </TitlesOfParts>
  <Company>ISSC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Humble Abode. Building Cypriote Society in the Globalizing World of 3000 BC.</dc:title>
  <dc:creator>Klinkenberg, M.V.</dc:creator>
  <cp:lastModifiedBy>Vasiliki Kassianidou</cp:lastModifiedBy>
  <cp:revision>6</cp:revision>
  <dcterms:created xsi:type="dcterms:W3CDTF">2021-11-26T07:43:24Z</dcterms:created>
  <dcterms:modified xsi:type="dcterms:W3CDTF">2021-11-28T14:28:32Z</dcterms:modified>
</cp:coreProperties>
</file>