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9" r:id="rId9"/>
    <p:sldId id="270" r:id="rId10"/>
    <p:sldId id="271" r:id="rId11"/>
    <p:sldId id="262" r:id="rId12"/>
    <p:sldId id="272" r:id="rId13"/>
    <p:sldId id="274" r:id="rId14"/>
    <p:sldId id="275" r:id="rId15"/>
    <p:sldId id="276" r:id="rId16"/>
    <p:sldId id="277" r:id="rId17"/>
    <p:sldId id="273" r:id="rId18"/>
    <p:sldId id="263" r:id="rId19"/>
    <p:sldId id="264" r:id="rId20"/>
    <p:sldId id="265" r:id="rId21"/>
    <p:sldId id="266" r:id="rId22"/>
    <p:sldId id="26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89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1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54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5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9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5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81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33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68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1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342A4-E499-EE4D-BAFE-C63B563DC418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30700-21DC-B54C-88B9-ABF0BEB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4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cy.ac.cy/courses/epl671/resources.html" TargetMode="External"/><Relationship Id="rId2" Type="http://schemas.openxmlformats.org/officeDocument/2006/relationships/hyperlink" Target="http://www.cs.unm.edu/~michalis/techwriting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pi-sws.org/~roseh/goodpapers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Συγγραφή και παρουσίαση άρθρων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Περιεχόμενο</a:t>
            </a:r>
          </a:p>
          <a:p>
            <a:r>
              <a:rPr lang="el-GR" dirty="0" smtClean="0"/>
              <a:t>Δομή</a:t>
            </a:r>
          </a:p>
          <a:p>
            <a:r>
              <a:rPr lang="el-GR" dirty="0" smtClean="0"/>
              <a:t>Διαδικασία</a:t>
            </a:r>
          </a:p>
          <a:p>
            <a:r>
              <a:rPr lang="el-GR" dirty="0" smtClean="0"/>
              <a:t>Πως γίνομαι καλύτερος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Μέρος Α: Περιεχόμενο + Δομή + Διαδικασία</a:t>
            </a:r>
            <a:br>
              <a:rPr lang="el-GR" dirty="0" smtClean="0"/>
            </a:br>
            <a:r>
              <a:rPr lang="el-GR" dirty="0" smtClean="0"/>
              <a:t>Μέρος Β: Πως γίνομαι καλύτερος</a:t>
            </a:r>
            <a:br>
              <a:rPr lang="el-GR" dirty="0" smtClean="0"/>
            </a:br>
            <a:r>
              <a:rPr lang="el-GR" dirty="0" smtClean="0"/>
              <a:t>Μέρος Γ: Παρουσίαση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200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Γνώση από καθοδηγητή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μην περιμένω να με κυνηγήσει εκείνος</a:t>
            </a:r>
          </a:p>
          <a:p>
            <a:r>
              <a:rPr lang="el-GR" dirty="0" smtClean="0"/>
              <a:t>Να είμαι πάντα έγκαιρος και </a:t>
            </a:r>
            <a:r>
              <a:rPr lang="el-GR" b="1" dirty="0" smtClean="0"/>
              <a:t>οργανωμένος</a:t>
            </a:r>
            <a:r>
              <a:rPr lang="el-GR" dirty="0" smtClean="0"/>
              <a:t> μαζί του</a:t>
            </a:r>
          </a:p>
          <a:p>
            <a:r>
              <a:rPr lang="el-GR" dirty="0" smtClean="0"/>
              <a:t>Να είμαι τις ίδιες ώρες μαζί του στο γραφείο</a:t>
            </a:r>
          </a:p>
          <a:p>
            <a:r>
              <a:rPr lang="el-GR" dirty="0" smtClean="0"/>
              <a:t>Να συναντόμαι μαζί του στην αρχή της ημέρας</a:t>
            </a:r>
          </a:p>
          <a:p>
            <a:r>
              <a:rPr lang="el-GR" dirty="0" smtClean="0"/>
              <a:t>Αναμένω από τον καθοδηγητή μου ΜΟΝΟ κατεύθυνση όχι έτοιμες λύσεις</a:t>
            </a:r>
          </a:p>
        </p:txBody>
      </p:sp>
    </p:spTree>
    <p:extLst>
      <p:ext uri="{BB962C8B-B14F-4D97-AF65-F5344CB8AC3E}">
        <p14:creationId xmlns:p14="http://schemas.microsoft.com/office/powerpoint/2010/main" val="1631359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και Αναφορές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Καθημερινές προσωπικές αναφορές</a:t>
            </a:r>
          </a:p>
          <a:p>
            <a:r>
              <a:rPr lang="el-GR" dirty="0" smtClean="0"/>
              <a:t>Κάθε επικοινωνία να είναι ολοκληρωμένη αναφορά</a:t>
            </a:r>
          </a:p>
          <a:p>
            <a:r>
              <a:rPr lang="el-GR" dirty="0" smtClean="0"/>
              <a:t>Προετοιμασία για κάθε συνάντηση με αναφορά</a:t>
            </a:r>
          </a:p>
          <a:p>
            <a:r>
              <a:rPr lang="el-GR" dirty="0" smtClean="0"/>
              <a:t>Επισκόπηση συνάντησεων με αναφορά</a:t>
            </a:r>
          </a:p>
          <a:p>
            <a:r>
              <a:rPr lang="el-GR" dirty="0" smtClean="0"/>
              <a:t>Αποστολή επισκόπησης συναντήσεων στον καθοδηγητή</a:t>
            </a:r>
          </a:p>
        </p:txBody>
      </p:sp>
    </p:spTree>
    <p:extLst>
      <p:ext uri="{BB962C8B-B14F-4D97-AF65-F5344CB8AC3E}">
        <p14:creationId xmlns:p14="http://schemas.microsoft.com/office/powerpoint/2010/main" val="15496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και Αναφορές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Καθημερινές προσωπικές αναφορές</a:t>
            </a:r>
          </a:p>
          <a:p>
            <a:pPr lvl="1"/>
            <a:r>
              <a:rPr lang="el-GR" dirty="0" smtClean="0"/>
              <a:t>τι ολοκληρώθηκε;</a:t>
            </a:r>
          </a:p>
          <a:p>
            <a:pPr lvl="1"/>
            <a:r>
              <a:rPr lang="el-GR" dirty="0" smtClean="0"/>
              <a:t>τι χρειάζεται να γίνει (αύριο);</a:t>
            </a:r>
          </a:p>
          <a:p>
            <a:pPr lvl="1"/>
            <a:r>
              <a:rPr lang="el-GR" dirty="0" smtClean="0"/>
              <a:t>τι προβλήματα προέκυψαν;</a:t>
            </a:r>
          </a:p>
          <a:p>
            <a:pPr lvl="1"/>
            <a:r>
              <a:rPr lang="el-GR" dirty="0" smtClean="0"/>
              <a:t>τι έμαθα;</a:t>
            </a:r>
          </a:p>
          <a:p>
            <a:pPr lvl="1"/>
            <a:r>
              <a:rPr lang="el-GR" dirty="0" smtClean="0"/>
              <a:t>τι ανακάλυψα;</a:t>
            </a:r>
          </a:p>
        </p:txBody>
      </p:sp>
    </p:spTree>
    <p:extLst>
      <p:ext uri="{BB962C8B-B14F-4D97-AF65-F5344CB8AC3E}">
        <p14:creationId xmlns:p14="http://schemas.microsoft.com/office/powerpoint/2010/main" val="4219529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και Αναφορές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Καθημερινές προσωπικές αναφορές</a:t>
            </a:r>
          </a:p>
          <a:p>
            <a:r>
              <a:rPr lang="el-GR" dirty="0" smtClean="0"/>
              <a:t>Κάθε επικοινωνία με ημειλ να είναι επίσημη</a:t>
            </a:r>
            <a:endParaRPr lang="el-GR" dirty="0"/>
          </a:p>
          <a:p>
            <a:pPr lvl="1"/>
            <a:r>
              <a:rPr lang="el-GR" dirty="0" smtClean="0"/>
              <a:t>να έχει την μορφή ολοκληρωμένης αναφοράς</a:t>
            </a:r>
          </a:p>
          <a:p>
            <a:pPr lvl="1"/>
            <a:r>
              <a:rPr lang="el-GR" dirty="0" smtClean="0"/>
              <a:t>ποιο είναι το πρόβλημα</a:t>
            </a:r>
          </a:p>
          <a:p>
            <a:pPr lvl="1"/>
            <a:r>
              <a:rPr lang="el-GR" dirty="0" smtClean="0"/>
              <a:t>ποιες λύσεις σκέφτηκα</a:t>
            </a:r>
          </a:p>
          <a:p>
            <a:pPr lvl="1"/>
            <a:r>
              <a:rPr lang="el-GR" dirty="0" smtClean="0"/>
              <a:t>του ζητάω κατεύθυνση (μόνο), όχι λύσεις</a:t>
            </a:r>
          </a:p>
        </p:txBody>
      </p:sp>
    </p:spTree>
    <p:extLst>
      <p:ext uri="{BB962C8B-B14F-4D97-AF65-F5344CB8AC3E}">
        <p14:creationId xmlns:p14="http://schemas.microsoft.com/office/powerpoint/2010/main" val="2835962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και Αναφορές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Καθημερινές προσωπικές αναφορές</a:t>
            </a:r>
          </a:p>
          <a:p>
            <a:r>
              <a:rPr lang="el-GR" dirty="0" smtClean="0"/>
              <a:t>Κάθε επικοινωνία να είναι ολοκληρωμένη αναφορά</a:t>
            </a:r>
          </a:p>
          <a:p>
            <a:r>
              <a:rPr lang="el-GR" dirty="0" smtClean="0"/>
              <a:t>Προετοιμασία για κάθε συνάντηση με αναφορά</a:t>
            </a:r>
          </a:p>
          <a:p>
            <a:pPr lvl="1"/>
            <a:r>
              <a:rPr lang="el-GR" dirty="0" smtClean="0"/>
              <a:t>προετοιμασία ατζέντας για την συνάντηση</a:t>
            </a:r>
          </a:p>
          <a:p>
            <a:pPr lvl="1"/>
            <a:r>
              <a:rPr lang="el-GR" dirty="0" smtClean="0"/>
              <a:t>κατασκευασμένη από τις καθημερινές μου περιλήψεις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962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και Αναφορές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Καθημερινές προσωπικές αναφορές</a:t>
            </a:r>
          </a:p>
          <a:p>
            <a:r>
              <a:rPr lang="el-GR" dirty="0" smtClean="0"/>
              <a:t>Κάθε επικοινωνία να είναι ολοκληρωμένη αναφορά</a:t>
            </a:r>
          </a:p>
          <a:p>
            <a:r>
              <a:rPr lang="el-GR" dirty="0" smtClean="0"/>
              <a:t>Προετοιμασία για κάθε συνάντηση με αναφορά</a:t>
            </a:r>
          </a:p>
          <a:p>
            <a:r>
              <a:rPr lang="el-GR" dirty="0" smtClean="0"/>
              <a:t>Επισκόπηση συναντήσεων με αναφορά</a:t>
            </a:r>
          </a:p>
          <a:p>
            <a:pPr lvl="1"/>
            <a:r>
              <a:rPr lang="el-GR" dirty="0" smtClean="0"/>
              <a:t>καταγραφή πεπραγμένων, αποφάσεων, στόχων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962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και Αναφορές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Καθημερινές προσωπικές αναφορές</a:t>
            </a:r>
          </a:p>
          <a:p>
            <a:r>
              <a:rPr lang="el-GR" dirty="0" smtClean="0"/>
              <a:t>Κάθε επικοινωνία να είναι ολοκληρωμένη αναφορά</a:t>
            </a:r>
          </a:p>
          <a:p>
            <a:r>
              <a:rPr lang="el-GR" dirty="0" smtClean="0"/>
              <a:t>Προετοιμασία για κάθε συνάντηση με αναφορά</a:t>
            </a:r>
          </a:p>
          <a:p>
            <a:r>
              <a:rPr lang="el-GR" dirty="0" smtClean="0"/>
              <a:t>Επισκόπηση συνάντησεων με αναφορά</a:t>
            </a:r>
          </a:p>
          <a:p>
            <a:r>
              <a:rPr lang="el-GR" dirty="0" smtClean="0"/>
              <a:t>Αποστολή επισκόπησης συναντήσεων στον καθοδηγητή</a:t>
            </a:r>
          </a:p>
          <a:p>
            <a:pPr lvl="1"/>
            <a:r>
              <a:rPr lang="el-GR" dirty="0" smtClean="0"/>
              <a:t>επιλύνει πιθανές παρεξηγήσεις</a:t>
            </a:r>
          </a:p>
          <a:p>
            <a:pPr lvl="1"/>
            <a:r>
              <a:rPr lang="el-GR" dirty="0" smtClean="0"/>
              <a:t>χρησιμεύει ως ατζέντα για την επόμενη συνάντηση</a:t>
            </a:r>
          </a:p>
        </p:txBody>
      </p:sp>
    </p:spTree>
    <p:extLst>
      <p:ext uri="{BB962C8B-B14F-4D97-AF65-F5344CB8AC3E}">
        <p14:creationId xmlns:p14="http://schemas.microsoft.com/office/powerpoint/2010/main" val="1210336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και Αναφορές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Όλα αυτά που αναφέρθηκαν ΔΕΝ χρειάζονται επιπλέον χρόνο, αλλά μακροπρόθεσμα έχουν ως αποτέλεσμα την:</a:t>
            </a:r>
          </a:p>
          <a:p>
            <a:r>
              <a:rPr lang="el-GR" dirty="0" smtClean="0"/>
              <a:t>ΕΞΟΙΚΟΝΟΜΗΣΗ χρόνου</a:t>
            </a:r>
          </a:p>
          <a:p>
            <a:r>
              <a:rPr lang="el-GR" dirty="0" smtClean="0"/>
              <a:t>ΚΑΛΥΤΕΡΕΥΣΗ των δεξιοτήτων συγγραφής μου</a:t>
            </a:r>
          </a:p>
          <a:p>
            <a:r>
              <a:rPr lang="el-GR" dirty="0" smtClean="0"/>
              <a:t>ΚΑΛΥΤΕΡΕΥΣΗ της συνεργασίας μου με τον καθοδηγητή μου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744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Παρουσίαση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Προσαρμοσμένη στο κοινό</a:t>
            </a:r>
          </a:p>
          <a:p>
            <a:pPr lvl="1"/>
            <a:r>
              <a:rPr lang="el-GR" dirty="0" smtClean="0"/>
              <a:t>Ευρύ κοινό</a:t>
            </a:r>
            <a:endParaRPr lang="en-US" dirty="0" smtClean="0"/>
          </a:p>
          <a:p>
            <a:pPr lvl="2"/>
            <a:r>
              <a:rPr lang="el-GR" dirty="0" smtClean="0"/>
              <a:t>ενθουσιαστική παρουσίαση, π.χ., </a:t>
            </a:r>
            <a:r>
              <a:rPr lang="en-US" dirty="0" smtClean="0"/>
              <a:t>Ted, </a:t>
            </a:r>
            <a:r>
              <a:rPr lang="en-US" dirty="0" err="1" smtClean="0"/>
              <a:t>FameLab</a:t>
            </a:r>
            <a:endParaRPr lang="el-GR" dirty="0" smtClean="0"/>
          </a:p>
          <a:p>
            <a:pPr lvl="1"/>
            <a:r>
              <a:rPr lang="el-GR" dirty="0" smtClean="0"/>
              <a:t>Μελλοντικοί ερευνητές</a:t>
            </a:r>
            <a:endParaRPr lang="en-US" dirty="0" smtClean="0"/>
          </a:p>
          <a:p>
            <a:pPr lvl="2"/>
            <a:r>
              <a:rPr lang="el-GR" dirty="0" smtClean="0"/>
              <a:t>παρακινητική, εκπαιδευτική, ενημερωτική παρουσίαση</a:t>
            </a:r>
          </a:p>
          <a:p>
            <a:pPr lvl="1"/>
            <a:r>
              <a:rPr lang="el-GR" b="1" dirty="0" smtClean="0"/>
              <a:t>Ειδικό κοινό</a:t>
            </a:r>
          </a:p>
          <a:p>
            <a:pPr lvl="2"/>
            <a:r>
              <a:rPr lang="el-GR" b="1" dirty="0" smtClean="0"/>
              <a:t>τεχνική παρουσίαση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5801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Μαθησιακά είδη ανθρώπων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Οπτικό</a:t>
            </a:r>
          </a:p>
          <a:p>
            <a:r>
              <a:rPr lang="el-GR" dirty="0" smtClean="0"/>
              <a:t>Ακουστικό</a:t>
            </a:r>
          </a:p>
          <a:p>
            <a:r>
              <a:rPr lang="el-GR" dirty="0" smtClean="0"/>
              <a:t>Και τα δύο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>
                <a:sym typeface="Wingdings"/>
              </a:rPr>
              <a:t> Ετοιμάζουμε 2 παρουσιάσεις: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 smtClean="0">
                <a:sym typeface="Wingdings"/>
              </a:rPr>
              <a:t>Οπτική (διαφάνειες)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 smtClean="0">
                <a:sym typeface="Wingdings"/>
              </a:rPr>
              <a:t>Προφορική (ομιλία)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81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Περιέχομενο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26" y="1600200"/>
            <a:ext cx="8807202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 smtClean="0"/>
              <a:t>Ερωτήσεις που πρέπει να απαντηθούν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l-GR" sz="2400" dirty="0" smtClean="0"/>
              <a:t>Ποιο είναι το πρόβλημα που λύνω;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l-GR" sz="2400" dirty="0" smtClean="0"/>
              <a:t>Γιατί έχει ενδιαφέρον αυτό το πρόβλημα;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l-GR" sz="2400" dirty="0" smtClean="0"/>
              <a:t>Γιατί δεν αρκούν/δεν επιλέγω τις λύσεις που υπάρχουν;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l-GR" sz="2400" dirty="0" smtClean="0"/>
              <a:t>Ποια είναι η λύση που δίνω;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l-GR" sz="2400" dirty="0" smtClean="0"/>
              <a:t>Με ποιον τρόπο διαφέρει;</a:t>
            </a:r>
            <a:r>
              <a:rPr lang="en-US" sz="2400" dirty="0" smtClean="0"/>
              <a:t> (</a:t>
            </a:r>
            <a:r>
              <a:rPr lang="el-GR" sz="2400" dirty="0" smtClean="0"/>
              <a:t>πλεονεκτήματα που υιοθετεί και προσθέτει, μειονεκτήματα που κληρονομεί και ίσως προσθέτει)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l-GR" sz="2400" dirty="0" smtClean="0"/>
              <a:t>Ποια είναι τα τεκμήρια για κάθε ισχυρισμό;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0756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Παρουσίαση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Οπτική</a:t>
            </a:r>
          </a:p>
          <a:p>
            <a:pPr lvl="1"/>
            <a:r>
              <a:rPr lang="el-GR" dirty="0" smtClean="0"/>
              <a:t>περιέχει όλο το άρθρο</a:t>
            </a:r>
          </a:p>
          <a:p>
            <a:pPr lvl="1"/>
            <a:r>
              <a:rPr lang="el-GR" dirty="0" smtClean="0"/>
              <a:t>χρησιμοποιεί τις εικόνες του άρθρου</a:t>
            </a:r>
          </a:p>
          <a:p>
            <a:pPr lvl="1"/>
            <a:r>
              <a:rPr lang="el-GR" dirty="0" smtClean="0"/>
              <a:t>επίπεδα λεπτομέρειας και δομή</a:t>
            </a:r>
          </a:p>
          <a:p>
            <a:r>
              <a:rPr lang="el-GR" dirty="0" smtClean="0"/>
              <a:t>Προφορική</a:t>
            </a:r>
          </a:p>
          <a:p>
            <a:pPr lvl="1"/>
            <a:r>
              <a:rPr lang="el-GR" dirty="0" smtClean="0"/>
              <a:t>ετοιμασία λόγου με σημειώσεις</a:t>
            </a:r>
          </a:p>
          <a:p>
            <a:pPr lvl="1"/>
            <a:r>
              <a:rPr lang="el-GR" dirty="0" smtClean="0"/>
              <a:t>δυνατά και καθαρά</a:t>
            </a:r>
          </a:p>
          <a:p>
            <a:pPr lvl="1"/>
            <a:r>
              <a:rPr lang="el-GR" dirty="0" smtClean="0"/>
              <a:t>δεν διαβάζουμε από τις διαφάνειες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083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Πως γίνομαι καλύτερος;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Κάνοντας παρουσιάσεις</a:t>
            </a:r>
          </a:p>
          <a:p>
            <a:endParaRPr lang="el-GR" dirty="0" smtClean="0"/>
          </a:p>
          <a:p>
            <a:r>
              <a:rPr lang="el-GR" b="1" dirty="0" smtClean="0"/>
              <a:t>Μιλώντας για τη δουλειά μου</a:t>
            </a:r>
          </a:p>
          <a:p>
            <a:endParaRPr lang="el-GR" b="1" dirty="0" smtClean="0"/>
          </a:p>
          <a:p>
            <a:r>
              <a:rPr lang="el-GR" b="1" dirty="0" smtClean="0"/>
              <a:t>Ακολουθώντας τα βήματα για να γίνω καλύτερος συγγραφέας άρθρων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33102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Επιπλέον Υλικό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>
                <a:hlinkClick r:id="rId2"/>
              </a:rPr>
              <a:t>www.cs.unm.edu/~michalis/techwriting.html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>
                <a:hlinkClick r:id="rId3"/>
              </a:rPr>
              <a:t>www.cs.ucy.ac.cy/courses/epl671/resources.html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>
                <a:hlinkClick r:id="rId4"/>
              </a:rPr>
              <a:t>www.mpi-sws.org/~roseh/goodpapers.html</a:t>
            </a:r>
            <a:endParaRPr lang="en-US" sz="28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410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Τρόπος απάντησης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Λακωνικός, καθαρός, σύντομος</a:t>
            </a:r>
          </a:p>
          <a:p>
            <a:r>
              <a:rPr lang="el-GR" dirty="0" smtClean="0"/>
              <a:t>Με μαθηματική ακρίβεια</a:t>
            </a:r>
          </a:p>
          <a:p>
            <a:r>
              <a:rPr lang="el-GR" dirty="0" smtClean="0"/>
              <a:t>Συνεκτικός</a:t>
            </a:r>
          </a:p>
          <a:p>
            <a:r>
              <a:rPr lang="el-GR" dirty="0" smtClean="0"/>
              <a:t>Προσαρμοσμένος στο κοινό</a:t>
            </a:r>
          </a:p>
          <a:p>
            <a:r>
              <a:rPr lang="el-GR" dirty="0" smtClean="0"/>
              <a:t>Με σωστή δομή</a:t>
            </a:r>
          </a:p>
          <a:p>
            <a:r>
              <a:rPr lang="el-GR" dirty="0" smtClean="0"/>
              <a:t>Σωστή ροή</a:t>
            </a:r>
          </a:p>
          <a:p>
            <a:pPr lvl="1"/>
            <a:r>
              <a:rPr lang="el-GR" dirty="0" smtClean="0"/>
              <a:t>όχι την χρονολογική εξέλιξη της έρευνας, αλλά να προλαβαίνει τη σκέψη και ερωτήσεις του αναγνώστη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836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Επιπεδα λεπτομέρειας</a:t>
            </a:r>
          </a:p>
          <a:p>
            <a:pPr lvl="1"/>
            <a:r>
              <a:rPr lang="el-GR" dirty="0" smtClean="0"/>
              <a:t>συνολικά στο άρθρο</a:t>
            </a:r>
          </a:p>
          <a:p>
            <a:pPr lvl="1"/>
            <a:r>
              <a:rPr lang="el-GR" dirty="0" smtClean="0"/>
              <a:t>άνα τμήματα, παραγράφους, προτάσεις</a:t>
            </a:r>
          </a:p>
          <a:p>
            <a:pPr lvl="1"/>
            <a:endParaRPr lang="el-GR" dirty="0"/>
          </a:p>
          <a:p>
            <a:r>
              <a:rPr lang="el-GR" dirty="0" smtClean="0"/>
              <a:t>Πρώτα η ουσία, μετά η επεξήγηση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931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 smtClean="0"/>
              <a:t>Αυξητικά</a:t>
            </a:r>
          </a:p>
          <a:p>
            <a:pPr lvl="1"/>
            <a:r>
              <a:rPr lang="el-GR" dirty="0" smtClean="0"/>
              <a:t>ένα άρθρο ΔΕΝ γράφεται συνολικά στο τέλος, αλλά αυξητικά καθώς προχωρεί η έρευνα. Κάθε νέα ιδέα, ορισμός, αποτέλεμσα ενσωματώνεται άμεσα και επίσημα στο έγγραφο</a:t>
            </a:r>
          </a:p>
          <a:p>
            <a:r>
              <a:rPr lang="el-GR" dirty="0" smtClean="0"/>
              <a:t>Ολικά </a:t>
            </a:r>
          </a:p>
          <a:p>
            <a:pPr lvl="1"/>
            <a:r>
              <a:rPr lang="el-GR" dirty="0" smtClean="0"/>
              <a:t>έχω απαντήσει σε όλα τα ερωτήματα</a:t>
            </a:r>
          </a:p>
          <a:p>
            <a:r>
              <a:rPr lang="el-GR" dirty="0" smtClean="0"/>
              <a:t>Γραμμικά</a:t>
            </a:r>
          </a:p>
          <a:p>
            <a:pPr lvl="1"/>
            <a:r>
              <a:rPr lang="el-GR" dirty="0" smtClean="0"/>
              <a:t>διαβάζω κάθε φορά το άρθρο από την αρχή και το καλυτερεύω, σαν να χτενίζω</a:t>
            </a:r>
          </a:p>
          <a:p>
            <a:r>
              <a:rPr lang="el-GR" dirty="0" smtClean="0"/>
              <a:t>Επαναληπτικά</a:t>
            </a:r>
          </a:p>
          <a:p>
            <a:pPr lvl="1"/>
            <a:r>
              <a:rPr lang="el-GR" dirty="0" smtClean="0"/>
              <a:t>Γραμμική ανάγνωση ξανά και ξανά</a:t>
            </a:r>
          </a:p>
          <a:p>
            <a:r>
              <a:rPr lang="el-GR" dirty="0" smtClean="0"/>
              <a:t>Έγκαιρα!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884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Αυξητικά</a:t>
            </a:r>
            <a:r>
              <a:rPr lang="el-GR" dirty="0" smtClean="0"/>
              <a:t> είναι ίσως το πιο σημαντικό καθώς:</a:t>
            </a:r>
          </a:p>
          <a:p>
            <a:pPr lvl="1"/>
            <a:r>
              <a:rPr lang="el-GR" dirty="0" smtClean="0"/>
              <a:t>αποκτώ εμπειρία στη συγγραφή και διατύπωση</a:t>
            </a:r>
          </a:p>
          <a:p>
            <a:pPr lvl="1"/>
            <a:r>
              <a:rPr lang="el-GR" dirty="0" smtClean="0"/>
              <a:t>μπορώ να ζητήσω έγκαιρα βοήθεια</a:t>
            </a:r>
          </a:p>
          <a:p>
            <a:pPr lvl="1"/>
            <a:r>
              <a:rPr lang="el-GR" dirty="0" smtClean="0"/>
              <a:t>αποφεύγω να επαν-ανακλύπτω πράγματα που είχα ξανασκεφτεί αλλά δεν τα κατέγραψα</a:t>
            </a:r>
          </a:p>
          <a:p>
            <a:pPr lvl="1"/>
            <a:r>
              <a:rPr lang="el-GR" dirty="0" smtClean="0"/>
              <a:t>να μην φοβάμαι να σβήσω κάτι που έγραψα και να το ξαναγράψω. Τίποτε από αυτά που έγραψα δεν είναι χρυσός. Οτιδήποτε γράφω αργότερα είναι καλύτερο επειδή έχω βαθύτερη/πλατύτερη κατανόηση</a:t>
            </a:r>
          </a:p>
        </p:txBody>
      </p:sp>
    </p:spTree>
    <p:extLst>
      <p:ext uri="{BB962C8B-B14F-4D97-AF65-F5344CB8AC3E}">
        <p14:creationId xmlns:p14="http://schemas.microsoft.com/office/powerpoint/2010/main" val="855087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Πως γίνομαι καλός;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Ένας καλός συγγραφέας άρθρων έχει: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καλές </a:t>
            </a:r>
            <a:r>
              <a:rPr lang="el-GR" b="1" dirty="0" smtClean="0"/>
              <a:t>ειδικές</a:t>
            </a:r>
            <a:r>
              <a:rPr lang="el-GR" dirty="0" smtClean="0"/>
              <a:t> και </a:t>
            </a:r>
            <a:r>
              <a:rPr lang="el-GR" b="1" dirty="0" smtClean="0"/>
              <a:t>γενικές</a:t>
            </a:r>
            <a:r>
              <a:rPr lang="el-GR" dirty="0" smtClean="0"/>
              <a:t> γνώσεις </a:t>
            </a:r>
            <a:r>
              <a:rPr lang="el-GR" b="1" dirty="0" smtClean="0"/>
              <a:t>για</a:t>
            </a:r>
            <a:r>
              <a:rPr lang="el-GR" dirty="0" smtClean="0"/>
              <a:t> το θέμα και </a:t>
            </a:r>
            <a:r>
              <a:rPr lang="el-GR" b="1" dirty="0" smtClean="0"/>
              <a:t>γύρω</a:t>
            </a:r>
            <a:r>
              <a:rPr lang="el-GR" dirty="0" smtClean="0"/>
              <a:t> από το θέμα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εμπειρία στο να εκφράζει με συντομία, λακωνικότητα, συνοχή, καθαρότητα, δομή και ακρίβεια (μαθηματική)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7469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Πως γίνομαι καλός;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58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Πώς αποκτώ τα προηγούμενα χαρακτηριστικά;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Διαβάζοντας άρθρα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Γράφοντας άρθρα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 dirty="0" smtClean="0"/>
              <a:t>Παίρνοντας γνώση από τον καθοδηγητή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 dirty="0" smtClean="0"/>
              <a:t>Γράφοντας καθημερινά περιλήψεις (πεπραγμένων, γνώσεων, σκέψεων, ιδεών, στόχων, κτλ)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 dirty="0" smtClean="0"/>
              <a:t>Μιλώντας για την έρευνά μου σε διαφόρων ειδών κοινά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201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Γνώση από καθοδηγητή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Επιλέγω καθοδηγητή που:</a:t>
            </a:r>
          </a:p>
          <a:p>
            <a:r>
              <a:rPr lang="el-GR" dirty="0" smtClean="0"/>
              <a:t>είναι ειδικός στο θέμα σου</a:t>
            </a:r>
          </a:p>
          <a:p>
            <a:r>
              <a:rPr lang="el-GR" dirty="0" smtClean="0"/>
              <a:t>που είναι διαθέσιμος</a:t>
            </a:r>
          </a:p>
          <a:p>
            <a:pPr lvl="1"/>
            <a:r>
              <a:rPr lang="el-GR" dirty="0" smtClean="0"/>
              <a:t>π.χ., 1 φορά την εβδομάδα σε κρίσιμες περιόδους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44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732</Words>
  <Application>Microsoft Office PowerPoint</Application>
  <PresentationFormat>On-screen Show (4:3)</PresentationFormat>
  <Paragraphs>149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Συγγραφή και παρουσίαση άρθρων</vt:lpstr>
      <vt:lpstr>Περιέχομενο</vt:lpstr>
      <vt:lpstr>Τρόπος απάντησης</vt:lpstr>
      <vt:lpstr>Δομή</vt:lpstr>
      <vt:lpstr>Διαδικασία</vt:lpstr>
      <vt:lpstr>Διαδικασία</vt:lpstr>
      <vt:lpstr>Πως γίνομαι καλός;</vt:lpstr>
      <vt:lpstr>Πως γίνομαι καλός;</vt:lpstr>
      <vt:lpstr>Γνώση από καθοδηγητή</vt:lpstr>
      <vt:lpstr>Γνώση από καθοδηγητή</vt:lpstr>
      <vt:lpstr>Οργάνωση και Αναφορές</vt:lpstr>
      <vt:lpstr>Οργάνωση και Αναφορές</vt:lpstr>
      <vt:lpstr>Οργάνωση και Αναφορές</vt:lpstr>
      <vt:lpstr>Οργάνωση και Αναφορές</vt:lpstr>
      <vt:lpstr>Οργάνωση και Αναφορές</vt:lpstr>
      <vt:lpstr>Οργάνωση και Αναφορές</vt:lpstr>
      <vt:lpstr>Οργάνωση και Αναφορές</vt:lpstr>
      <vt:lpstr>Παρουσίαση</vt:lpstr>
      <vt:lpstr>Μαθησιακά είδη ανθρώπων</vt:lpstr>
      <vt:lpstr>Παρουσίαση</vt:lpstr>
      <vt:lpstr>Πως γίνομαι καλύτερος;</vt:lpstr>
      <vt:lpstr>Επιπλέον Υλικό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Συγγραφή και παρουσίαση άρθρων</dc:title>
  <dc:creator>Georgos Chatzimilioudis</dc:creator>
  <cp:lastModifiedBy>Sophie</cp:lastModifiedBy>
  <cp:revision>22</cp:revision>
  <dcterms:created xsi:type="dcterms:W3CDTF">2014-02-22T08:31:57Z</dcterms:created>
  <dcterms:modified xsi:type="dcterms:W3CDTF">2014-11-12T12:13:37Z</dcterms:modified>
</cp:coreProperties>
</file>