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Override PartName="/ppt/diagrams/quickStyle1.xml" ContentType="application/vnd.openxmlformats-officedocument.drawingml.diagramStyl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5" r:id="rId1"/>
  </p:sldMasterIdLst>
  <p:notesMasterIdLst>
    <p:notesMasterId r:id="rId28"/>
  </p:notesMasterIdLst>
  <p:sldIdLst>
    <p:sldId id="256" r:id="rId2"/>
    <p:sldId id="258" r:id="rId3"/>
    <p:sldId id="281" r:id="rId4"/>
    <p:sldId id="284" r:id="rId5"/>
    <p:sldId id="294" r:id="rId6"/>
    <p:sldId id="271" r:id="rId7"/>
    <p:sldId id="289" r:id="rId8"/>
    <p:sldId id="290" r:id="rId9"/>
    <p:sldId id="291" r:id="rId10"/>
    <p:sldId id="272" r:id="rId11"/>
    <p:sldId id="268" r:id="rId12"/>
    <p:sldId id="273" r:id="rId13"/>
    <p:sldId id="274" r:id="rId14"/>
    <p:sldId id="259" r:id="rId15"/>
    <p:sldId id="275" r:id="rId16"/>
    <p:sldId id="276" r:id="rId17"/>
    <p:sldId id="277" r:id="rId18"/>
    <p:sldId id="278" r:id="rId19"/>
    <p:sldId id="279" r:id="rId20"/>
    <p:sldId id="280" r:id="rId21"/>
    <p:sldId id="296" r:id="rId22"/>
    <p:sldId id="295" r:id="rId23"/>
    <p:sldId id="282" r:id="rId24"/>
    <p:sldId id="283" r:id="rId25"/>
    <p:sldId id="288" r:id="rId26"/>
    <p:sldId id="287" r:id="rId27"/>
  </p:sldIdLst>
  <p:sldSz cx="9144000" cy="6858000" type="screen4x3"/>
  <p:notesSz cx="6794500" cy="99822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p:cViewPr varScale="1">
        <p:scale>
          <a:sx n="86" d="100"/>
          <a:sy n="86" d="100"/>
        </p:scale>
        <p:origin x="-1092" y="-90"/>
      </p:cViewPr>
      <p:guideLst>
        <p:guide orient="horz" pos="2160"/>
        <p:guide pos="2880"/>
      </p:guideLst>
    </p:cSldViewPr>
  </p:slideViewPr>
  <p:outlineViewPr>
    <p:cViewPr>
      <p:scale>
        <a:sx n="33" d="100"/>
        <a:sy n="33" d="100"/>
      </p:scale>
      <p:origin x="0" y="615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2F5E35-D1D3-4286-A64C-00C977232B80}" type="doc">
      <dgm:prSet loTypeId="urn:microsoft.com/office/officeart/2005/8/layout/orgChart1" loCatId="hierarchy" qsTypeId="urn:microsoft.com/office/officeart/2005/8/quickstyle/3d1" qsCatId="3D" csTypeId="urn:microsoft.com/office/officeart/2005/8/colors/colorful3" csCatId="colorful" phldr="1"/>
      <dgm:spPr/>
      <dgm:t>
        <a:bodyPr/>
        <a:lstStyle/>
        <a:p>
          <a:endParaRPr lang="el-GR"/>
        </a:p>
      </dgm:t>
    </dgm:pt>
    <dgm:pt modelId="{7596CE71-AF50-42DE-B818-6CBD641827C0}">
      <dgm:prSet phldrT="[Text]" custT="1"/>
      <dgm:spPr/>
      <dgm:t>
        <a:bodyPr/>
        <a:lstStyle/>
        <a:p>
          <a:r>
            <a:rPr lang="en-US" sz="700" dirty="0" smtClean="0">
              <a:latin typeface="Calibri" pitchFamily="34" charset="0"/>
              <a:cs typeface="Calibri" pitchFamily="34" charset="0"/>
            </a:rPr>
            <a:t>ΠΡΟΙΣΤΑΜΕΝΟΣ ΥΠΗΡΕΣΙΑΣ</a:t>
          </a:r>
          <a:endParaRPr lang="el-GR" sz="700" dirty="0">
            <a:latin typeface="Calibri" pitchFamily="34" charset="0"/>
            <a:cs typeface="Calibri" pitchFamily="34" charset="0"/>
          </a:endParaRPr>
        </a:p>
      </dgm:t>
    </dgm:pt>
    <dgm:pt modelId="{27C727F6-A26E-4101-8039-1C7268259D20}" type="parTrans" cxnId="{F5ED89CA-71AD-4898-B67E-17B5B8706E31}">
      <dgm:prSet/>
      <dgm:spPr/>
      <dgm:t>
        <a:bodyPr/>
        <a:lstStyle/>
        <a:p>
          <a:endParaRPr lang="el-GR" sz="700"/>
        </a:p>
      </dgm:t>
    </dgm:pt>
    <dgm:pt modelId="{52598FA2-2840-4B43-9FE2-2D2090E2AF56}" type="sibTrans" cxnId="{F5ED89CA-71AD-4898-B67E-17B5B8706E31}">
      <dgm:prSet/>
      <dgm:spPr/>
      <dgm:t>
        <a:bodyPr/>
        <a:lstStyle/>
        <a:p>
          <a:endParaRPr lang="el-GR" sz="700"/>
        </a:p>
      </dgm:t>
    </dgm:pt>
    <dgm:pt modelId="{DA974452-AB35-413A-9D51-143B48C1A658}" type="asst">
      <dgm:prSet phldrT="[Text]" custT="1">
        <dgm:style>
          <a:lnRef idx="0">
            <a:schemeClr val="accent1"/>
          </a:lnRef>
          <a:fillRef idx="3">
            <a:schemeClr val="accent1"/>
          </a:fillRef>
          <a:effectRef idx="3">
            <a:schemeClr val="accent1"/>
          </a:effectRef>
          <a:fontRef idx="minor">
            <a:schemeClr val="lt1"/>
          </a:fontRef>
        </dgm:style>
      </dgm:prSet>
      <dgm:spPr/>
      <dgm:t>
        <a:bodyPr/>
        <a:lstStyle/>
        <a:p>
          <a:r>
            <a:rPr lang="el-GR" sz="700" dirty="0" smtClean="0">
              <a:latin typeface="Calibri" pitchFamily="34" charset="0"/>
              <a:cs typeface="Calibri" pitchFamily="34" charset="0"/>
            </a:rPr>
            <a:t>ΓΡΑΦΕΙΟ ΔΙΟΙΚΗΤΙΚΗΣ ΚΑΙ ΓΡΑΜΜΑΤΕΙΑΚΗΣ ΥΠΟΣΤΗΡΙΞΗΣ</a:t>
          </a:r>
          <a:endParaRPr lang="el-GR" sz="700" dirty="0">
            <a:latin typeface="Calibri" pitchFamily="34" charset="0"/>
            <a:cs typeface="Calibri" pitchFamily="34" charset="0"/>
          </a:endParaRPr>
        </a:p>
      </dgm:t>
    </dgm:pt>
    <dgm:pt modelId="{4E2628AF-18CD-4158-AAE3-FB25B613659D}" type="parTrans" cxnId="{E4B7A4B4-8ECF-44AA-91C5-05F9E3DFC6CE}">
      <dgm:prSet/>
      <dgm:spPr/>
      <dgm:t>
        <a:bodyPr/>
        <a:lstStyle/>
        <a:p>
          <a:endParaRPr lang="el-GR" sz="700"/>
        </a:p>
      </dgm:t>
    </dgm:pt>
    <dgm:pt modelId="{1AB6C0D5-4C8E-4C9C-BC94-90227CA1D8D6}" type="sibTrans" cxnId="{E4B7A4B4-8ECF-44AA-91C5-05F9E3DFC6CE}">
      <dgm:prSet/>
      <dgm:spPr/>
      <dgm:t>
        <a:bodyPr/>
        <a:lstStyle/>
        <a:p>
          <a:endParaRPr lang="el-GR" sz="700"/>
        </a:p>
      </dgm:t>
    </dgm:pt>
    <dgm:pt modelId="{4EAA7C0E-D767-409B-B860-7E31E7AC3677}">
      <dgm:prSet phldrT="[Text]" custT="1"/>
      <dgm:spPr/>
      <dgm:t>
        <a:bodyPr/>
        <a:lstStyle/>
        <a:p>
          <a:r>
            <a:rPr lang="el-GR" sz="700" dirty="0" smtClean="0">
              <a:latin typeface="Calibri" pitchFamily="34" charset="0"/>
              <a:cs typeface="Calibri" pitchFamily="34" charset="0"/>
            </a:rPr>
            <a:t>ΤΟΜΕΑΣ ΟΙΚΟΝΟΜΙΚΗΣ ΔΙΑΧΕΙΡΙΣΗΣ  ΠΡΟΫΠΟΛΟΓΙΣΜΟΥ</a:t>
          </a:r>
          <a:endParaRPr lang="el-GR" sz="700" dirty="0">
            <a:latin typeface="Calibri" pitchFamily="34" charset="0"/>
            <a:cs typeface="Calibri" pitchFamily="34" charset="0"/>
          </a:endParaRPr>
        </a:p>
      </dgm:t>
    </dgm:pt>
    <dgm:pt modelId="{3024EA61-73FA-4759-BD1C-53C0066C4340}" type="parTrans" cxnId="{16089FB5-0C58-46A0-8FC8-8AFFB1141409}">
      <dgm:prSet/>
      <dgm:spPr/>
      <dgm:t>
        <a:bodyPr/>
        <a:lstStyle/>
        <a:p>
          <a:endParaRPr lang="el-GR" sz="700"/>
        </a:p>
      </dgm:t>
    </dgm:pt>
    <dgm:pt modelId="{BE241D38-46B6-4975-B8E4-879005AB53B0}" type="sibTrans" cxnId="{16089FB5-0C58-46A0-8FC8-8AFFB1141409}">
      <dgm:prSet/>
      <dgm:spPr/>
      <dgm:t>
        <a:bodyPr/>
        <a:lstStyle/>
        <a:p>
          <a:endParaRPr lang="el-GR" sz="700"/>
        </a:p>
      </dgm:t>
    </dgm:pt>
    <dgm:pt modelId="{AA01D3B1-9249-4939-89E4-14588EB1365D}">
      <dgm:prSet phldrT="[Text]" custT="1"/>
      <dgm:spPr/>
      <dgm:t>
        <a:bodyPr/>
        <a:lstStyle/>
        <a:p>
          <a:r>
            <a:rPr lang="en-US" sz="700" dirty="0" smtClean="0">
              <a:latin typeface="Calibri" pitchFamily="34" charset="0"/>
              <a:cs typeface="Calibri" pitchFamily="34" charset="0"/>
            </a:rPr>
            <a:t>ΤΟΜΕΑΣ ΟΙΚΟΝΟΜΙΚΟΥ ΠΡΟΓΡΑΜΜΑΤΙΣΜΟΥ</a:t>
          </a:r>
          <a:endParaRPr lang="el-GR" sz="700" dirty="0">
            <a:latin typeface="Calibri" pitchFamily="34" charset="0"/>
            <a:cs typeface="Calibri" pitchFamily="34" charset="0"/>
          </a:endParaRPr>
        </a:p>
      </dgm:t>
    </dgm:pt>
    <dgm:pt modelId="{E0C416CC-8B56-4FA9-AC04-9117B8B607C6}" type="parTrans" cxnId="{2AAAD72F-83C9-4E82-BAEF-19171343A3FB}">
      <dgm:prSet/>
      <dgm:spPr/>
      <dgm:t>
        <a:bodyPr/>
        <a:lstStyle/>
        <a:p>
          <a:endParaRPr lang="el-GR" sz="700"/>
        </a:p>
      </dgm:t>
    </dgm:pt>
    <dgm:pt modelId="{67F72752-E472-4A86-A48B-650374813BD0}" type="sibTrans" cxnId="{2AAAD72F-83C9-4E82-BAEF-19171343A3FB}">
      <dgm:prSet/>
      <dgm:spPr/>
      <dgm:t>
        <a:bodyPr/>
        <a:lstStyle/>
        <a:p>
          <a:endParaRPr lang="el-GR" sz="700"/>
        </a:p>
      </dgm:t>
    </dgm:pt>
    <dgm:pt modelId="{2151A5C8-345D-40C0-A8E7-D16267C5CD8D}" type="asst">
      <dgm:prSet phldrT="[Text]" custT="1">
        <dgm:style>
          <a:lnRef idx="0">
            <a:schemeClr val="accent1"/>
          </a:lnRef>
          <a:fillRef idx="3">
            <a:schemeClr val="accent1"/>
          </a:fillRef>
          <a:effectRef idx="3">
            <a:schemeClr val="accent1"/>
          </a:effectRef>
          <a:fontRef idx="minor">
            <a:schemeClr val="lt1"/>
          </a:fontRef>
        </dgm:style>
      </dgm:prSet>
      <dgm:spPr/>
      <dgm:t>
        <a:bodyPr/>
        <a:lstStyle/>
        <a:p>
          <a:r>
            <a:rPr lang="el-GR" sz="700" dirty="0" smtClean="0">
              <a:latin typeface="Calibri" pitchFamily="34" charset="0"/>
              <a:cs typeface="Calibri" pitchFamily="34" charset="0"/>
            </a:rPr>
            <a:t>ΓΡΑΦΕΙΟ ΠΛΗΡΟΦΟΡΙΚΩΝ ΣΥΣΤΗΜΑΤΩΝ</a:t>
          </a:r>
          <a:endParaRPr lang="el-GR" sz="700" dirty="0">
            <a:latin typeface="Calibri" pitchFamily="34" charset="0"/>
            <a:cs typeface="Calibri" pitchFamily="34" charset="0"/>
          </a:endParaRPr>
        </a:p>
      </dgm:t>
    </dgm:pt>
    <dgm:pt modelId="{E5393990-23DB-4CC5-86E2-C35003CDBC69}" type="parTrans" cxnId="{982C2FB3-CA1C-4DE4-973D-F840F6D3652F}">
      <dgm:prSet/>
      <dgm:spPr/>
      <dgm:t>
        <a:bodyPr/>
        <a:lstStyle/>
        <a:p>
          <a:endParaRPr lang="el-GR" sz="700"/>
        </a:p>
      </dgm:t>
    </dgm:pt>
    <dgm:pt modelId="{BD434AAA-2DB8-4505-8AF2-647DEC66EB41}" type="sibTrans" cxnId="{982C2FB3-CA1C-4DE4-973D-F840F6D3652F}">
      <dgm:prSet/>
      <dgm:spPr/>
      <dgm:t>
        <a:bodyPr/>
        <a:lstStyle/>
        <a:p>
          <a:endParaRPr lang="el-GR" sz="700"/>
        </a:p>
      </dgm:t>
    </dgm:pt>
    <dgm:pt modelId="{DE1E6F02-0000-4FEB-B341-7A8E42322541}">
      <dgm:prSet phldrT="[Text]" custT="1"/>
      <dgm:spPr/>
      <dgm:t>
        <a:bodyPr/>
        <a:lstStyle/>
        <a:p>
          <a:r>
            <a:rPr lang="el-GR" sz="700" dirty="0" smtClean="0">
              <a:latin typeface="Calibri" pitchFamily="34" charset="0"/>
              <a:cs typeface="Calibri" pitchFamily="34" charset="0"/>
            </a:rPr>
            <a:t>ΓΡΑΦΕΙΟ ΑΠΟΘΗΚΗΣ ΚΑΙ ΔΙΑΧΕΙΡΙΣΗΣ ΠΕΡΙΟΥΣΙΑΚΩΝ ΣΤΟΙΧΕΙΩΝ</a:t>
          </a:r>
          <a:endParaRPr lang="el-GR" sz="700" dirty="0">
            <a:latin typeface="Calibri" pitchFamily="34" charset="0"/>
            <a:cs typeface="Calibri" pitchFamily="34" charset="0"/>
          </a:endParaRPr>
        </a:p>
      </dgm:t>
    </dgm:pt>
    <dgm:pt modelId="{BDB01108-21C9-4492-9E8D-F5EC84B2111F}" type="parTrans" cxnId="{729D1552-4CD3-408E-835B-07F7397F4C80}">
      <dgm:prSet/>
      <dgm:spPr/>
      <dgm:t>
        <a:bodyPr/>
        <a:lstStyle/>
        <a:p>
          <a:endParaRPr lang="el-GR" sz="700"/>
        </a:p>
      </dgm:t>
    </dgm:pt>
    <dgm:pt modelId="{5616891E-EC55-417F-A188-D67994B4ACEA}" type="sibTrans" cxnId="{729D1552-4CD3-408E-835B-07F7397F4C80}">
      <dgm:prSet/>
      <dgm:spPr/>
      <dgm:t>
        <a:bodyPr/>
        <a:lstStyle/>
        <a:p>
          <a:endParaRPr lang="el-GR" sz="700"/>
        </a:p>
      </dgm:t>
    </dgm:pt>
    <dgm:pt modelId="{2F353935-53DD-4AFE-88DE-77701D219C56}">
      <dgm:prSet phldrT="[Text]" custT="1"/>
      <dgm:spPr/>
      <dgm:t>
        <a:bodyPr/>
        <a:lstStyle/>
        <a:p>
          <a:r>
            <a:rPr lang="el-GR" sz="700" dirty="0" smtClean="0">
              <a:latin typeface="Calibri" pitchFamily="34" charset="0"/>
              <a:cs typeface="Calibri" pitchFamily="34" charset="0"/>
            </a:rPr>
            <a:t>ΓΡΑΦΕΙΟ ΥΠΟΣΤΗΡΙΞΗΣ ΕΙΣΟΔΗΜΑΤΙΚΩΝ ΚΑΙ ΑΥΤΟΧΡΗΜΑΤΟΔΟΤΟΥΜΕΝΩΝ  ΔΡΑΣΤΗΡΙΟΤΗΤΩΝ</a:t>
          </a:r>
          <a:endParaRPr lang="el-GR" sz="700" dirty="0">
            <a:latin typeface="Calibri" pitchFamily="34" charset="0"/>
            <a:cs typeface="Calibri" pitchFamily="34" charset="0"/>
          </a:endParaRPr>
        </a:p>
      </dgm:t>
    </dgm:pt>
    <dgm:pt modelId="{3AC31BB5-32E1-4D39-8D96-9B1F869DC353}" type="parTrans" cxnId="{5766CBE4-D94C-4714-A0AC-0089C48B934A}">
      <dgm:prSet/>
      <dgm:spPr/>
      <dgm:t>
        <a:bodyPr/>
        <a:lstStyle/>
        <a:p>
          <a:endParaRPr lang="el-GR" sz="700"/>
        </a:p>
      </dgm:t>
    </dgm:pt>
    <dgm:pt modelId="{94E90183-E490-47B0-A544-106579C2503C}" type="sibTrans" cxnId="{5766CBE4-D94C-4714-A0AC-0089C48B934A}">
      <dgm:prSet/>
      <dgm:spPr/>
      <dgm:t>
        <a:bodyPr/>
        <a:lstStyle/>
        <a:p>
          <a:endParaRPr lang="el-GR" sz="700"/>
        </a:p>
      </dgm:t>
    </dgm:pt>
    <dgm:pt modelId="{80567665-D9B2-432E-9411-C8DAA8167240}">
      <dgm:prSet phldrT="[Text]" custT="1"/>
      <dgm:spPr/>
      <dgm:t>
        <a:bodyPr/>
        <a:lstStyle/>
        <a:p>
          <a:r>
            <a:rPr lang="en-US" sz="700" dirty="0" smtClean="0">
              <a:latin typeface="Calibri" pitchFamily="34" charset="0"/>
              <a:cs typeface="Calibri" pitchFamily="34" charset="0"/>
            </a:rPr>
            <a:t>ΓΡΑΦΕΙΟ ΠΡΟΫΠΟΛΟΓΙΣΜΟΥ</a:t>
          </a:r>
          <a:r>
            <a:rPr lang="el-GR" sz="700" dirty="0" smtClean="0">
              <a:latin typeface="Calibri" pitchFamily="34" charset="0"/>
              <a:cs typeface="Calibri" pitchFamily="34" charset="0"/>
            </a:rPr>
            <a:t> </a:t>
          </a:r>
        </a:p>
        <a:p>
          <a:r>
            <a:rPr lang="el-GR" sz="700" dirty="0" smtClean="0">
              <a:latin typeface="Calibri" pitchFamily="34" charset="0"/>
              <a:cs typeface="Calibri" pitchFamily="34" charset="0"/>
            </a:rPr>
            <a:t>ΚΑΙ ΑΝΑΛΥΣΕΩΝ</a:t>
          </a:r>
          <a:endParaRPr lang="el-GR" sz="700" dirty="0">
            <a:latin typeface="Calibri" pitchFamily="34" charset="0"/>
            <a:cs typeface="Calibri" pitchFamily="34" charset="0"/>
          </a:endParaRPr>
        </a:p>
      </dgm:t>
    </dgm:pt>
    <dgm:pt modelId="{132D6E76-1416-4A30-AA4B-927C02261451}" type="parTrans" cxnId="{68864E37-7C24-41C5-B7E4-C45BE6E1F800}">
      <dgm:prSet/>
      <dgm:spPr/>
      <dgm:t>
        <a:bodyPr/>
        <a:lstStyle/>
        <a:p>
          <a:endParaRPr lang="el-GR" sz="700"/>
        </a:p>
      </dgm:t>
    </dgm:pt>
    <dgm:pt modelId="{984DA92A-8DCC-452A-AEE3-EBCD703E87A0}" type="sibTrans" cxnId="{68864E37-7C24-41C5-B7E4-C45BE6E1F800}">
      <dgm:prSet/>
      <dgm:spPr/>
      <dgm:t>
        <a:bodyPr/>
        <a:lstStyle/>
        <a:p>
          <a:endParaRPr lang="el-GR" sz="700"/>
        </a:p>
      </dgm:t>
    </dgm:pt>
    <dgm:pt modelId="{DB43A169-DC13-43AB-A1C1-DAC954B0B857}">
      <dgm:prSet phldrT="[Text]" custT="1"/>
      <dgm:spPr/>
      <dgm:t>
        <a:bodyPr/>
        <a:lstStyle/>
        <a:p>
          <a:r>
            <a:rPr lang="en-US" sz="700" dirty="0" smtClean="0">
              <a:latin typeface="Calibri" pitchFamily="34" charset="0"/>
              <a:cs typeface="Calibri" pitchFamily="34" charset="0"/>
            </a:rPr>
            <a:t>ΓΡΑΦΕΙΟ </a:t>
          </a:r>
          <a:r>
            <a:rPr lang="el-GR" sz="700" dirty="0" smtClean="0"/>
            <a:t>ΔΙΑΧΕΙΡΙΣΗΣ ΟΙΚΟΝΟΜΙΚΩΝ ΘΕΜΑΤΩΝ ΦΟΙΤΗΤΩΝ</a:t>
          </a:r>
          <a:endParaRPr lang="el-GR" sz="700" dirty="0">
            <a:latin typeface="Calibri" pitchFamily="34" charset="0"/>
            <a:cs typeface="Calibri" pitchFamily="34" charset="0"/>
          </a:endParaRPr>
        </a:p>
      </dgm:t>
    </dgm:pt>
    <dgm:pt modelId="{ACD1F378-A696-4390-B3F3-698D6B13AF98}" type="parTrans" cxnId="{E85120E8-AC0F-432B-994B-D2380B6DA6FA}">
      <dgm:prSet/>
      <dgm:spPr/>
      <dgm:t>
        <a:bodyPr/>
        <a:lstStyle/>
        <a:p>
          <a:endParaRPr lang="el-GR" sz="700"/>
        </a:p>
      </dgm:t>
    </dgm:pt>
    <dgm:pt modelId="{64CDDB9A-90C0-45E3-8E05-51E90DC51FEA}" type="sibTrans" cxnId="{E85120E8-AC0F-432B-994B-D2380B6DA6FA}">
      <dgm:prSet/>
      <dgm:spPr/>
      <dgm:t>
        <a:bodyPr/>
        <a:lstStyle/>
        <a:p>
          <a:endParaRPr lang="el-GR" sz="700"/>
        </a:p>
      </dgm:t>
    </dgm:pt>
    <dgm:pt modelId="{BCCA88E4-276C-49C6-946D-08B8D74889C6}">
      <dgm:prSet phldrT="[Text]" custT="1"/>
      <dgm:spPr/>
      <dgm:t>
        <a:bodyPr/>
        <a:lstStyle/>
        <a:p>
          <a:r>
            <a:rPr lang="en-US" sz="700" dirty="0" smtClean="0">
              <a:latin typeface="Calibri" pitchFamily="34" charset="0"/>
              <a:cs typeface="Calibri" pitchFamily="34" charset="0"/>
            </a:rPr>
            <a:t>ΓΡΑΦΕΙΟ ΠΛΗΡΩΜΩΝ</a:t>
          </a:r>
          <a:endParaRPr lang="el-GR" sz="700" dirty="0">
            <a:latin typeface="Calibri" pitchFamily="34" charset="0"/>
            <a:cs typeface="Calibri" pitchFamily="34" charset="0"/>
          </a:endParaRPr>
        </a:p>
      </dgm:t>
    </dgm:pt>
    <dgm:pt modelId="{82B8FC42-8BF0-4C93-B94E-3049B393559A}" type="parTrans" cxnId="{7889945B-A403-4475-AB96-3261D34F9D29}">
      <dgm:prSet/>
      <dgm:spPr/>
      <dgm:t>
        <a:bodyPr/>
        <a:lstStyle/>
        <a:p>
          <a:endParaRPr lang="el-GR" sz="700"/>
        </a:p>
      </dgm:t>
    </dgm:pt>
    <dgm:pt modelId="{C2F32D8B-FEDE-4F85-8CE4-DE892081E3F6}" type="sibTrans" cxnId="{7889945B-A403-4475-AB96-3261D34F9D29}">
      <dgm:prSet/>
      <dgm:spPr/>
      <dgm:t>
        <a:bodyPr/>
        <a:lstStyle/>
        <a:p>
          <a:endParaRPr lang="el-GR" sz="700"/>
        </a:p>
      </dgm:t>
    </dgm:pt>
    <dgm:pt modelId="{2952079A-FD7E-4CD0-8E8F-F28CA2DF1938}">
      <dgm:prSet phldrT="[Text]" custT="1"/>
      <dgm:spPr/>
      <dgm:t>
        <a:bodyPr/>
        <a:lstStyle/>
        <a:p>
          <a:r>
            <a:rPr lang="en-US" sz="700" dirty="0" smtClean="0">
              <a:latin typeface="Calibri" pitchFamily="34" charset="0"/>
              <a:cs typeface="Calibri" pitchFamily="34" charset="0"/>
            </a:rPr>
            <a:t>ΓΡΑΦΕΙΟ ΜΙΣΘΟΔΟΣΙΑΣ</a:t>
          </a:r>
          <a:r>
            <a:rPr lang="el-GR" sz="700" dirty="0" smtClean="0">
              <a:latin typeface="Calibri" pitchFamily="34" charset="0"/>
              <a:cs typeface="Calibri" pitchFamily="34" charset="0"/>
            </a:rPr>
            <a:t> ΚΑΙ ΟΙΚΟΝΟΜΙΚΩΝ ΩΦΕΛΗΜΑΤΩΝ</a:t>
          </a:r>
          <a:endParaRPr lang="el-GR" sz="700" dirty="0">
            <a:latin typeface="Calibri" pitchFamily="34" charset="0"/>
            <a:cs typeface="Calibri" pitchFamily="34" charset="0"/>
          </a:endParaRPr>
        </a:p>
      </dgm:t>
    </dgm:pt>
    <dgm:pt modelId="{76E8E4CF-5B97-4192-AE72-FC40B7A3082E}" type="parTrans" cxnId="{2D706824-B857-4978-82A7-BD1A688788E9}">
      <dgm:prSet/>
      <dgm:spPr/>
      <dgm:t>
        <a:bodyPr/>
        <a:lstStyle/>
        <a:p>
          <a:endParaRPr lang="el-GR" sz="700"/>
        </a:p>
      </dgm:t>
    </dgm:pt>
    <dgm:pt modelId="{7AD81356-23E2-4463-931B-41C7AA9451F0}" type="sibTrans" cxnId="{2D706824-B857-4978-82A7-BD1A688788E9}">
      <dgm:prSet/>
      <dgm:spPr/>
      <dgm:t>
        <a:bodyPr/>
        <a:lstStyle/>
        <a:p>
          <a:endParaRPr lang="el-GR" sz="700"/>
        </a:p>
      </dgm:t>
    </dgm:pt>
    <dgm:pt modelId="{2E00383D-9110-44D9-86C5-CA344E15202C}">
      <dgm:prSet phldrT="[Text]" custT="1"/>
      <dgm:spPr/>
      <dgm:t>
        <a:bodyPr/>
        <a:lstStyle/>
        <a:p>
          <a:r>
            <a:rPr lang="el-GR" sz="700" dirty="0" smtClean="0">
              <a:latin typeface="Calibri" pitchFamily="34" charset="0"/>
              <a:cs typeface="Calibri" pitchFamily="34" charset="0"/>
            </a:rPr>
            <a:t>ΓΡΑΦΕΙΟ   ΟΙΚΟΝΟΜΙΚΩΝ  ΚΑΤΑΣΤΑΣΕΩΝ</a:t>
          </a:r>
          <a:endParaRPr lang="el-GR" sz="700" dirty="0">
            <a:latin typeface="Calibri" pitchFamily="34" charset="0"/>
            <a:cs typeface="Calibri" pitchFamily="34" charset="0"/>
          </a:endParaRPr>
        </a:p>
      </dgm:t>
    </dgm:pt>
    <dgm:pt modelId="{83F74305-7043-4DCA-ABB3-17C2A58BFF4E}" type="parTrans" cxnId="{2D7F42F2-3DB5-4102-B21F-8A81F0D92F69}">
      <dgm:prSet/>
      <dgm:spPr/>
      <dgm:t>
        <a:bodyPr/>
        <a:lstStyle/>
        <a:p>
          <a:endParaRPr lang="el-GR" sz="700"/>
        </a:p>
      </dgm:t>
    </dgm:pt>
    <dgm:pt modelId="{753EC081-924A-4AF9-A714-EC61ED91A9FA}" type="sibTrans" cxnId="{2D7F42F2-3DB5-4102-B21F-8A81F0D92F69}">
      <dgm:prSet/>
      <dgm:spPr/>
      <dgm:t>
        <a:bodyPr/>
        <a:lstStyle/>
        <a:p>
          <a:endParaRPr lang="el-GR" sz="700"/>
        </a:p>
      </dgm:t>
    </dgm:pt>
    <dgm:pt modelId="{6FB157CF-C481-4BC7-ADE7-E41A2B228018}">
      <dgm:prSet phldrT="[Text]" custT="1"/>
      <dgm:spPr/>
      <dgm:t>
        <a:bodyPr/>
        <a:lstStyle/>
        <a:p>
          <a:r>
            <a:rPr lang="el-GR" sz="700" dirty="0" smtClean="0">
              <a:latin typeface="Calibri" pitchFamily="34" charset="0"/>
              <a:cs typeface="Calibri" pitchFamily="34" charset="0"/>
            </a:rPr>
            <a:t>ΓΡΑΦΕΙΟ ΠΑΡΑΚΟΛΟΥΘΗΣΗΣ ΠΡΟΫΠΟΛΟΓΙΣΜΟΥ ΚΑΙ ΕΤΟΙΜΑΣΙΑΣ ΕΙΔΙΚΩΝ ΚΑΤΑΣΤΑΣΕΩΝ</a:t>
          </a:r>
          <a:endParaRPr lang="el-GR" sz="700" dirty="0">
            <a:latin typeface="Calibri" pitchFamily="34" charset="0"/>
            <a:cs typeface="Calibri" pitchFamily="34" charset="0"/>
          </a:endParaRPr>
        </a:p>
      </dgm:t>
    </dgm:pt>
    <dgm:pt modelId="{73E6D48A-0EE9-4A8A-B3A2-0E3F6C3D4C13}" type="parTrans" cxnId="{EA629BCF-D3B0-4485-80DE-98A286B97CD6}">
      <dgm:prSet/>
      <dgm:spPr/>
      <dgm:t>
        <a:bodyPr/>
        <a:lstStyle/>
        <a:p>
          <a:endParaRPr lang="el-GR" sz="700"/>
        </a:p>
      </dgm:t>
    </dgm:pt>
    <dgm:pt modelId="{FE239A1E-26DA-493C-A0EC-0F02F80FEEBF}" type="sibTrans" cxnId="{EA629BCF-D3B0-4485-80DE-98A286B97CD6}">
      <dgm:prSet/>
      <dgm:spPr/>
      <dgm:t>
        <a:bodyPr/>
        <a:lstStyle/>
        <a:p>
          <a:endParaRPr lang="el-GR" sz="700"/>
        </a:p>
      </dgm:t>
    </dgm:pt>
    <dgm:pt modelId="{46BAF4AE-21DA-4B48-9B8A-0BB3593D5F5C}">
      <dgm:prSet phldrT="[Text]" custT="1"/>
      <dgm:spPr/>
      <dgm:t>
        <a:bodyPr/>
        <a:lstStyle/>
        <a:p>
          <a:r>
            <a:rPr lang="en-US" sz="700" dirty="0" smtClean="0">
              <a:latin typeface="Calibri" pitchFamily="34" charset="0"/>
              <a:cs typeface="Calibri" pitchFamily="34" charset="0"/>
            </a:rPr>
            <a:t>ΤΟΜΕΑΣ ΟΙΚΟΝΟΜΙΚΗΣ ΔΙΑΧΕΙΡΙΣΗΣ ΕΡΕΥΝΗΤΙΚΩΝ ΠΡΟΓΡΑΜΜΑΤΩΝ</a:t>
          </a:r>
          <a:endParaRPr lang="el-GR" sz="700" dirty="0">
            <a:latin typeface="Calibri" pitchFamily="34" charset="0"/>
            <a:cs typeface="Calibri" pitchFamily="34" charset="0"/>
          </a:endParaRPr>
        </a:p>
      </dgm:t>
    </dgm:pt>
    <dgm:pt modelId="{CCC3D4DB-AAC5-47CC-910C-AAABAC5EE491}" type="sibTrans" cxnId="{A85F83BF-6191-4746-9857-471A5910679E}">
      <dgm:prSet/>
      <dgm:spPr/>
      <dgm:t>
        <a:bodyPr/>
        <a:lstStyle/>
        <a:p>
          <a:endParaRPr lang="el-GR" sz="700"/>
        </a:p>
      </dgm:t>
    </dgm:pt>
    <dgm:pt modelId="{22F3A5FE-F6FB-4796-BD48-0484B57FDA06}" type="parTrans" cxnId="{A85F83BF-6191-4746-9857-471A5910679E}">
      <dgm:prSet/>
      <dgm:spPr/>
      <dgm:t>
        <a:bodyPr/>
        <a:lstStyle/>
        <a:p>
          <a:endParaRPr lang="el-GR" sz="700"/>
        </a:p>
      </dgm:t>
    </dgm:pt>
    <dgm:pt modelId="{FB62E26C-C710-4F6D-BBD8-3794DAB2CAA3}">
      <dgm:prSet phldrT="[Text]" custT="1"/>
      <dgm:spPr/>
      <dgm:t>
        <a:bodyPr/>
        <a:lstStyle/>
        <a:p>
          <a:r>
            <a:rPr lang="en-US" sz="700" dirty="0" smtClean="0">
              <a:latin typeface="Calibri" pitchFamily="34" charset="0"/>
              <a:cs typeface="Calibri" pitchFamily="34" charset="0"/>
            </a:rPr>
            <a:t>ΓΡΑΦΕΙΟ O</a:t>
          </a:r>
          <a:r>
            <a:rPr lang="el-GR" sz="700" dirty="0" smtClean="0">
              <a:latin typeface="Calibri" pitchFamily="34" charset="0"/>
              <a:cs typeface="Calibri" pitchFamily="34" charset="0"/>
            </a:rPr>
            <a:t>ΙΚΟΝΟΜΙΚΗΣ </a:t>
          </a:r>
          <a:r>
            <a:rPr lang="en-US" sz="700" dirty="0" smtClean="0">
              <a:latin typeface="Calibri" pitchFamily="34" charset="0"/>
              <a:cs typeface="Calibri" pitchFamily="34" charset="0"/>
            </a:rPr>
            <a:t>ΥΠΟΣΤΗΡΙΞΗΣ </a:t>
          </a:r>
          <a:r>
            <a:rPr lang="el-GR" sz="700" dirty="0" smtClean="0">
              <a:latin typeface="Calibri" pitchFamily="34" charset="0"/>
              <a:cs typeface="Calibri" pitchFamily="34" charset="0"/>
            </a:rPr>
            <a:t>ΤΗΣ ΚΑΤΑΡΤΙΣΗΣ</a:t>
          </a:r>
          <a:r>
            <a:rPr lang="en-US" sz="700" dirty="0" smtClean="0">
              <a:latin typeface="Calibri" pitchFamily="34" charset="0"/>
              <a:cs typeface="Calibri" pitchFamily="34" charset="0"/>
            </a:rPr>
            <a:t> ΠΡΟ</a:t>
          </a:r>
          <a:r>
            <a:rPr lang="el-GR" sz="700" dirty="0" smtClean="0">
              <a:latin typeface="Calibri" pitchFamily="34" charset="0"/>
              <a:cs typeface="Calibri" pitchFamily="34" charset="0"/>
            </a:rPr>
            <a:t>ΤΑΣΕΩΝ</a:t>
          </a:r>
          <a:r>
            <a:rPr lang="en-US" sz="700" dirty="0" smtClean="0">
              <a:latin typeface="Calibri" pitchFamily="34" charset="0"/>
              <a:cs typeface="Calibri" pitchFamily="34" charset="0"/>
            </a:rPr>
            <a:t> </a:t>
          </a:r>
          <a:endParaRPr lang="el-GR" sz="700" dirty="0">
            <a:latin typeface="Calibri" pitchFamily="34" charset="0"/>
            <a:cs typeface="Calibri" pitchFamily="34" charset="0"/>
          </a:endParaRPr>
        </a:p>
      </dgm:t>
    </dgm:pt>
    <dgm:pt modelId="{A53FF8D3-98A4-4210-B9CE-F4D5D2542CEA}" type="parTrans" cxnId="{CB01FFA3-7A1C-4540-B22F-900CFA6A535F}">
      <dgm:prSet/>
      <dgm:spPr/>
      <dgm:t>
        <a:bodyPr/>
        <a:lstStyle/>
        <a:p>
          <a:endParaRPr lang="el-GR" sz="700"/>
        </a:p>
      </dgm:t>
    </dgm:pt>
    <dgm:pt modelId="{408282CC-D47F-49D3-9A3B-3EB048048C17}" type="sibTrans" cxnId="{CB01FFA3-7A1C-4540-B22F-900CFA6A535F}">
      <dgm:prSet/>
      <dgm:spPr/>
      <dgm:t>
        <a:bodyPr/>
        <a:lstStyle/>
        <a:p>
          <a:endParaRPr lang="el-GR" sz="700"/>
        </a:p>
      </dgm:t>
    </dgm:pt>
    <dgm:pt modelId="{4D681283-94F5-40F1-9ECC-ED914E4BC041}">
      <dgm:prSet phldrT="[Text]" custT="1"/>
      <dgm:spPr/>
      <dgm:t>
        <a:bodyPr/>
        <a:lstStyle/>
        <a:p>
          <a:r>
            <a:rPr lang="el-GR" sz="700" dirty="0" smtClean="0">
              <a:latin typeface="Calibri" pitchFamily="34" charset="0"/>
              <a:cs typeface="Calibri" pitchFamily="34" charset="0"/>
            </a:rPr>
            <a:t>ΓΡΑΦΕΙΟ ΔΙΑΧΕΙΡΙΣΗΣ ΚΟΝΔΥΛΙΩΝ ΚΑΙ ΤΕΛΙΚΟΣ ΕΛΕΓΧΟΣ</a:t>
          </a:r>
          <a:endParaRPr lang="el-GR" sz="700" dirty="0">
            <a:latin typeface="Calibri" pitchFamily="34" charset="0"/>
            <a:cs typeface="Calibri" pitchFamily="34" charset="0"/>
          </a:endParaRPr>
        </a:p>
      </dgm:t>
    </dgm:pt>
    <dgm:pt modelId="{B25E827C-D8CB-4479-BA49-71F136111356}" type="parTrans" cxnId="{3411F8E5-3D52-4DBF-B4CA-037902B0B271}">
      <dgm:prSet/>
      <dgm:spPr/>
      <dgm:t>
        <a:bodyPr/>
        <a:lstStyle/>
        <a:p>
          <a:endParaRPr lang="el-GR" sz="700"/>
        </a:p>
      </dgm:t>
    </dgm:pt>
    <dgm:pt modelId="{54B120B1-12A8-4403-9189-5BA68252C894}" type="sibTrans" cxnId="{3411F8E5-3D52-4DBF-B4CA-037902B0B271}">
      <dgm:prSet/>
      <dgm:spPr/>
      <dgm:t>
        <a:bodyPr/>
        <a:lstStyle/>
        <a:p>
          <a:endParaRPr lang="el-GR" sz="700"/>
        </a:p>
      </dgm:t>
    </dgm:pt>
    <dgm:pt modelId="{CDA92562-8213-474F-9DDF-70BB5C2BCF22}">
      <dgm:prSet custT="1"/>
      <dgm:spPr/>
      <dgm:t>
        <a:bodyPr/>
        <a:lstStyle/>
        <a:p>
          <a:r>
            <a:rPr lang="el-GR" sz="700" dirty="0" smtClean="0"/>
            <a:t>ΓΡΑΦΕΙΟ ΕΣΟΔΩΝ</a:t>
          </a:r>
          <a:endParaRPr lang="el-GR" sz="700" dirty="0"/>
        </a:p>
      </dgm:t>
    </dgm:pt>
    <dgm:pt modelId="{83EC615F-91C4-4F77-B842-D725E2F3A0AA}" type="parTrans" cxnId="{6E27D3D7-75C3-4C96-839A-0C8514BAE45C}">
      <dgm:prSet/>
      <dgm:spPr/>
      <dgm:t>
        <a:bodyPr/>
        <a:lstStyle/>
        <a:p>
          <a:endParaRPr lang="el-GR" sz="700"/>
        </a:p>
      </dgm:t>
    </dgm:pt>
    <dgm:pt modelId="{69F00822-7223-48C1-BE4C-C64F4C859F85}" type="sibTrans" cxnId="{6E27D3D7-75C3-4C96-839A-0C8514BAE45C}">
      <dgm:prSet/>
      <dgm:spPr/>
      <dgm:t>
        <a:bodyPr/>
        <a:lstStyle/>
        <a:p>
          <a:endParaRPr lang="el-GR" sz="700"/>
        </a:p>
      </dgm:t>
    </dgm:pt>
    <dgm:pt modelId="{1FB84E89-0D6B-4053-8F16-FDA3D0BB773F}">
      <dgm:prSet custT="1"/>
      <dgm:spPr/>
      <dgm:t>
        <a:bodyPr/>
        <a:lstStyle/>
        <a:p>
          <a:r>
            <a:rPr lang="el-GR" sz="700" dirty="0" smtClean="0"/>
            <a:t>ΓΡΑΦΕΙΟ ΔΙΑΧΕΙΡΙΣΗΣ ΤΑΜΕΙΑΚΗ ΡΟΗΣ</a:t>
          </a:r>
          <a:endParaRPr lang="el-GR" sz="700" dirty="0"/>
        </a:p>
      </dgm:t>
    </dgm:pt>
    <dgm:pt modelId="{CFB5F02D-0D0D-420C-97E7-A4DAA51357F1}" type="parTrans" cxnId="{86AB6D1E-AA56-41F8-A8E6-5F1F1FE7A7A6}">
      <dgm:prSet/>
      <dgm:spPr/>
      <dgm:t>
        <a:bodyPr/>
        <a:lstStyle/>
        <a:p>
          <a:endParaRPr lang="el-GR" sz="700"/>
        </a:p>
      </dgm:t>
    </dgm:pt>
    <dgm:pt modelId="{F4EB2463-04EA-46C0-9918-8E23F88809D4}" type="sibTrans" cxnId="{86AB6D1E-AA56-41F8-A8E6-5F1F1FE7A7A6}">
      <dgm:prSet/>
      <dgm:spPr/>
      <dgm:t>
        <a:bodyPr/>
        <a:lstStyle/>
        <a:p>
          <a:endParaRPr lang="el-GR" sz="700"/>
        </a:p>
      </dgm:t>
    </dgm:pt>
    <dgm:pt modelId="{6AA06A21-DD44-4A6E-8D62-B4AE2BA80BF2}">
      <dgm:prSet custT="1"/>
      <dgm:spPr/>
      <dgm:t>
        <a:bodyPr/>
        <a:lstStyle/>
        <a:p>
          <a:r>
            <a:rPr lang="el-GR" sz="700" dirty="0" smtClean="0"/>
            <a:t>ΓΡΑΦΕΙΟ ΔΙΑΡΘΡΩΤΙΚΩΝ ΤΑΜΕΙΩΝ</a:t>
          </a:r>
          <a:endParaRPr lang="el-GR" sz="700" dirty="0"/>
        </a:p>
      </dgm:t>
    </dgm:pt>
    <dgm:pt modelId="{DA9573AC-622E-45F0-99BE-0A0836FA435D}" type="parTrans" cxnId="{EB73E970-5AF3-4E86-AB56-77CF04B95CFE}">
      <dgm:prSet/>
      <dgm:spPr/>
      <dgm:t>
        <a:bodyPr/>
        <a:lstStyle/>
        <a:p>
          <a:endParaRPr lang="el-GR" sz="700"/>
        </a:p>
      </dgm:t>
    </dgm:pt>
    <dgm:pt modelId="{3CF0C2F9-7DD4-4513-B7FA-C6980722B164}" type="sibTrans" cxnId="{EB73E970-5AF3-4E86-AB56-77CF04B95CFE}">
      <dgm:prSet/>
      <dgm:spPr/>
      <dgm:t>
        <a:bodyPr/>
        <a:lstStyle/>
        <a:p>
          <a:endParaRPr lang="el-GR" sz="700"/>
        </a:p>
      </dgm:t>
    </dgm:pt>
    <dgm:pt modelId="{705B45CC-6032-4460-8F0D-D6532D5BA353}">
      <dgm:prSet custT="1"/>
      <dgm:spPr/>
      <dgm:t>
        <a:bodyPr/>
        <a:lstStyle/>
        <a:p>
          <a:r>
            <a:rPr lang="el-GR" sz="700" dirty="0" smtClean="0"/>
            <a:t>ΓΡΑΦΕΙΟ ΚΑΤΑΓΡΑΦΗΣ ΠΕΡΙΟΥΣΙΑΚΩΝ ΣΤΟΙΧΕΙΩΝ</a:t>
          </a:r>
          <a:endParaRPr lang="el-GR" sz="700" dirty="0"/>
        </a:p>
      </dgm:t>
    </dgm:pt>
    <dgm:pt modelId="{F505B994-1EE7-4B98-8BB5-52C405CB54CE}" type="parTrans" cxnId="{3E72BE9E-73D1-43BC-B694-267E248E949A}">
      <dgm:prSet/>
      <dgm:spPr/>
      <dgm:t>
        <a:bodyPr/>
        <a:lstStyle/>
        <a:p>
          <a:endParaRPr lang="el-GR" sz="700"/>
        </a:p>
      </dgm:t>
    </dgm:pt>
    <dgm:pt modelId="{699848AE-CE6B-443A-8AA9-77F27A23207E}" type="sibTrans" cxnId="{3E72BE9E-73D1-43BC-B694-267E248E949A}">
      <dgm:prSet/>
      <dgm:spPr/>
      <dgm:t>
        <a:bodyPr/>
        <a:lstStyle/>
        <a:p>
          <a:endParaRPr lang="el-GR" sz="700"/>
        </a:p>
      </dgm:t>
    </dgm:pt>
    <dgm:pt modelId="{2C58CC0F-BBC8-40D0-8AB1-C1C53DF17F98}">
      <dgm:prSet custT="1"/>
      <dgm:spPr/>
      <dgm:t>
        <a:bodyPr/>
        <a:lstStyle/>
        <a:p>
          <a:r>
            <a:rPr lang="el-GR" sz="700" dirty="0" smtClean="0"/>
            <a:t>ΓΡΑΦΕΙΟ ΚΟΣΤΟΛΟΓΗΣΕΩΝ</a:t>
          </a:r>
          <a:endParaRPr lang="el-GR" sz="700" dirty="0"/>
        </a:p>
      </dgm:t>
    </dgm:pt>
    <dgm:pt modelId="{71FAE66A-9A4E-443D-ACF0-D83F8F2189FA}" type="sibTrans" cxnId="{D95717C0-5086-439C-B19D-D73B6D1B4442}">
      <dgm:prSet/>
      <dgm:spPr/>
      <dgm:t>
        <a:bodyPr/>
        <a:lstStyle/>
        <a:p>
          <a:endParaRPr lang="el-GR" sz="700"/>
        </a:p>
      </dgm:t>
    </dgm:pt>
    <dgm:pt modelId="{175958FC-8CC4-4860-ADD4-AB75AC3D402C}" type="parTrans" cxnId="{D95717C0-5086-439C-B19D-D73B6D1B4442}">
      <dgm:prSet/>
      <dgm:spPr/>
      <dgm:t>
        <a:bodyPr/>
        <a:lstStyle/>
        <a:p>
          <a:endParaRPr lang="el-GR" sz="700"/>
        </a:p>
      </dgm:t>
    </dgm:pt>
    <dgm:pt modelId="{C9587417-2FD8-41CD-8A55-089A40052C80}">
      <dgm:prSet custT="1"/>
      <dgm:spPr/>
      <dgm:t>
        <a:bodyPr/>
        <a:lstStyle/>
        <a:p>
          <a:r>
            <a:rPr lang="el-GR" sz="700" dirty="0" smtClean="0"/>
            <a:t>ΓΡΑΦΕΙΟ ΕΦΟΔΙΑΣΤΙΚΗΣ ΑΛΥΣΙΔΑΣ</a:t>
          </a:r>
          <a:endParaRPr lang="el-GR" sz="700" dirty="0"/>
        </a:p>
      </dgm:t>
    </dgm:pt>
    <dgm:pt modelId="{40FDB2A1-52FE-4956-BB54-BFD7A6B02F9A}" type="parTrans" cxnId="{FB407854-0E50-4291-BB89-AF2E4DC81C01}">
      <dgm:prSet/>
      <dgm:spPr/>
      <dgm:t>
        <a:bodyPr/>
        <a:lstStyle/>
        <a:p>
          <a:endParaRPr lang="el-GR" sz="700"/>
        </a:p>
      </dgm:t>
    </dgm:pt>
    <dgm:pt modelId="{F871DE17-00B7-4AE0-870E-5519BCDEB673}" type="sibTrans" cxnId="{FB407854-0E50-4291-BB89-AF2E4DC81C01}">
      <dgm:prSet/>
      <dgm:spPr/>
      <dgm:t>
        <a:bodyPr/>
        <a:lstStyle/>
        <a:p>
          <a:endParaRPr lang="el-GR" sz="700"/>
        </a:p>
      </dgm:t>
    </dgm:pt>
    <dgm:pt modelId="{B89C22B4-2498-4EFF-8ED0-C3212ACB5065}">
      <dgm:prSet custT="1"/>
      <dgm:spPr/>
      <dgm:t>
        <a:bodyPr/>
        <a:lstStyle/>
        <a:p>
          <a:r>
            <a:rPr lang="el-GR" sz="700" dirty="0" smtClean="0"/>
            <a:t>ΓΡΑΦΕΙΟ ΦΠΑ</a:t>
          </a:r>
          <a:endParaRPr lang="el-GR" sz="700" dirty="0"/>
        </a:p>
      </dgm:t>
    </dgm:pt>
    <dgm:pt modelId="{4FFF7864-CB34-4D5A-8FCE-98394180ACB5}" type="parTrans" cxnId="{2211A917-ECF2-4E78-8605-734BD296302E}">
      <dgm:prSet/>
      <dgm:spPr/>
      <dgm:t>
        <a:bodyPr/>
        <a:lstStyle/>
        <a:p>
          <a:endParaRPr lang="el-GR" sz="700"/>
        </a:p>
      </dgm:t>
    </dgm:pt>
    <dgm:pt modelId="{5F36499A-BEE1-4BAB-9325-DD8A4F61273F}" type="sibTrans" cxnId="{2211A917-ECF2-4E78-8605-734BD296302E}">
      <dgm:prSet/>
      <dgm:spPr/>
      <dgm:t>
        <a:bodyPr/>
        <a:lstStyle/>
        <a:p>
          <a:endParaRPr lang="el-GR" sz="700"/>
        </a:p>
      </dgm:t>
    </dgm:pt>
    <dgm:pt modelId="{9137ED7F-EC1D-4EFE-BEB9-F69157B52882}" type="asst">
      <dgm:prSet phldrT="[Text]" custT="1">
        <dgm:style>
          <a:lnRef idx="0">
            <a:schemeClr val="accent1"/>
          </a:lnRef>
          <a:fillRef idx="3">
            <a:schemeClr val="accent1"/>
          </a:fillRef>
          <a:effectRef idx="3">
            <a:schemeClr val="accent1"/>
          </a:effectRef>
          <a:fontRef idx="minor">
            <a:schemeClr val="lt1"/>
          </a:fontRef>
        </dgm:style>
      </dgm:prSet>
      <dgm:spPr/>
      <dgm:t>
        <a:bodyPr/>
        <a:lstStyle/>
        <a:p>
          <a:r>
            <a:rPr lang="el-GR" sz="700" dirty="0" smtClean="0">
              <a:latin typeface="Calibri" pitchFamily="34" charset="0"/>
              <a:cs typeface="Calibri" pitchFamily="34" charset="0"/>
            </a:rPr>
            <a:t>ΓΡΑΦΕΙΟ ΕΞΥΠΗΡΕΤΗΣΗΣ ΚΑΙ ΠΑΡΟΧΗΣ ΠΛΗΡΟΦΟΡΙΩΝ</a:t>
          </a:r>
          <a:endParaRPr lang="el-GR" sz="700" dirty="0">
            <a:latin typeface="Calibri" pitchFamily="34" charset="0"/>
            <a:cs typeface="Calibri" pitchFamily="34" charset="0"/>
          </a:endParaRPr>
        </a:p>
      </dgm:t>
    </dgm:pt>
    <dgm:pt modelId="{999F6508-2F33-4CBE-B52C-D9D82665A22E}" type="parTrans" cxnId="{738B99A8-D207-497B-8E2A-F6A0BC856022}">
      <dgm:prSet/>
      <dgm:spPr/>
      <dgm:t>
        <a:bodyPr/>
        <a:lstStyle/>
        <a:p>
          <a:endParaRPr lang="el-GR" sz="700"/>
        </a:p>
      </dgm:t>
    </dgm:pt>
    <dgm:pt modelId="{66394C08-73C0-45EC-951D-7D3EC0355863}" type="sibTrans" cxnId="{738B99A8-D207-497B-8E2A-F6A0BC856022}">
      <dgm:prSet/>
      <dgm:spPr/>
      <dgm:t>
        <a:bodyPr/>
        <a:lstStyle/>
        <a:p>
          <a:endParaRPr lang="el-GR" sz="700"/>
        </a:p>
      </dgm:t>
    </dgm:pt>
    <dgm:pt modelId="{D7BE0EA8-7CE6-40C9-B7CC-89C5FD9DC3E8}" type="asst">
      <dgm:prSet phldrT="[Text]" custT="1">
        <dgm:style>
          <a:lnRef idx="0">
            <a:schemeClr val="accent1"/>
          </a:lnRef>
          <a:fillRef idx="3">
            <a:schemeClr val="accent1"/>
          </a:fillRef>
          <a:effectRef idx="3">
            <a:schemeClr val="accent1"/>
          </a:effectRef>
          <a:fontRef idx="minor">
            <a:schemeClr val="lt1"/>
          </a:fontRef>
        </dgm:style>
      </dgm:prSet>
      <dgm:spPr>
        <a:solidFill>
          <a:schemeClr val="bg2">
            <a:lumMod val="75000"/>
          </a:schemeClr>
        </a:solidFill>
      </dgm:spPr>
      <dgm:t>
        <a:bodyPr/>
        <a:lstStyle/>
        <a:p>
          <a:r>
            <a:rPr lang="el-GR" sz="700" dirty="0" smtClean="0">
              <a:latin typeface="Calibri" pitchFamily="34" charset="0"/>
              <a:cs typeface="Calibri" pitchFamily="34" charset="0"/>
            </a:rPr>
            <a:t>ΥΠΟΣΤΗΡΙΞΗ ΣΧΟΛΩΝ</a:t>
          </a:r>
          <a:endParaRPr lang="el-GR" sz="700" dirty="0">
            <a:latin typeface="Calibri" pitchFamily="34" charset="0"/>
            <a:cs typeface="Calibri" pitchFamily="34" charset="0"/>
          </a:endParaRPr>
        </a:p>
      </dgm:t>
    </dgm:pt>
    <dgm:pt modelId="{46A677E2-C0C5-4B3B-B835-C11159772ADD}" type="parTrans" cxnId="{6EC56BA7-1A6F-4B36-83EA-BB36DEE6C9B6}">
      <dgm:prSet/>
      <dgm:spPr/>
      <dgm:t>
        <a:bodyPr/>
        <a:lstStyle/>
        <a:p>
          <a:endParaRPr lang="el-GR" sz="700"/>
        </a:p>
      </dgm:t>
    </dgm:pt>
    <dgm:pt modelId="{C5B438B3-1C4A-41E8-9669-7C74163131D0}" type="sibTrans" cxnId="{6EC56BA7-1A6F-4B36-83EA-BB36DEE6C9B6}">
      <dgm:prSet/>
      <dgm:spPr/>
      <dgm:t>
        <a:bodyPr/>
        <a:lstStyle/>
        <a:p>
          <a:endParaRPr lang="el-GR" sz="700"/>
        </a:p>
      </dgm:t>
    </dgm:pt>
    <dgm:pt modelId="{C99784B0-67ED-40C1-BC22-74F25105CB3B}">
      <dgm:prSet custT="1"/>
      <dgm:spPr>
        <a:solidFill>
          <a:schemeClr val="accent5"/>
        </a:solidFill>
      </dgm:spPr>
      <dgm:t>
        <a:bodyPr/>
        <a:lstStyle/>
        <a:p>
          <a:r>
            <a:rPr lang="el-GR" sz="700" dirty="0" smtClean="0"/>
            <a:t>ΓΡΑΦΕΙΟ ΣΤΗΡΙΞΗΣ ΣΟΕΔ</a:t>
          </a:r>
          <a:endParaRPr lang="el-GR" sz="700" dirty="0"/>
        </a:p>
      </dgm:t>
    </dgm:pt>
    <dgm:pt modelId="{800CACCE-EA81-482E-B025-AC6EF47A9744}" type="parTrans" cxnId="{A68A6B0F-E124-4DD2-9197-C50635564440}">
      <dgm:prSet/>
      <dgm:spPr/>
      <dgm:t>
        <a:bodyPr/>
        <a:lstStyle/>
        <a:p>
          <a:endParaRPr lang="el-GR" sz="700"/>
        </a:p>
      </dgm:t>
    </dgm:pt>
    <dgm:pt modelId="{73C63F05-DC2D-47A1-8111-9FC5897A36D7}" type="sibTrans" cxnId="{A68A6B0F-E124-4DD2-9197-C50635564440}">
      <dgm:prSet/>
      <dgm:spPr/>
      <dgm:t>
        <a:bodyPr/>
        <a:lstStyle/>
        <a:p>
          <a:endParaRPr lang="el-GR" sz="700"/>
        </a:p>
      </dgm:t>
    </dgm:pt>
    <dgm:pt modelId="{4B93C1AF-6790-4A0B-A02F-61B77C82DB41}">
      <dgm:prSet custT="1"/>
      <dgm:spPr/>
      <dgm:t>
        <a:bodyPr/>
        <a:lstStyle/>
        <a:p>
          <a:r>
            <a:rPr lang="el-GR" sz="700" dirty="0" smtClean="0"/>
            <a:t>ΓΡΑΦΕΙΟ ΣΤΗΡΙΞΗΣ ΣΘΕΕ</a:t>
          </a:r>
          <a:endParaRPr lang="el-GR" sz="700" dirty="0"/>
        </a:p>
      </dgm:t>
    </dgm:pt>
    <dgm:pt modelId="{18FA6E31-9CDB-4027-B860-F7CBA76AFDF6}" type="parTrans" cxnId="{A5199684-ADA9-4CB3-8F12-BAE7CB5F1C11}">
      <dgm:prSet/>
      <dgm:spPr>
        <a:ln>
          <a:solidFill>
            <a:schemeClr val="bg1"/>
          </a:solidFill>
        </a:ln>
      </dgm:spPr>
      <dgm:t>
        <a:bodyPr/>
        <a:lstStyle/>
        <a:p>
          <a:endParaRPr lang="el-GR" sz="700"/>
        </a:p>
      </dgm:t>
    </dgm:pt>
    <dgm:pt modelId="{F285D285-B65D-4E56-94D4-CA12FF1EAC3D}" type="sibTrans" cxnId="{A5199684-ADA9-4CB3-8F12-BAE7CB5F1C11}">
      <dgm:prSet/>
      <dgm:spPr/>
      <dgm:t>
        <a:bodyPr/>
        <a:lstStyle/>
        <a:p>
          <a:endParaRPr lang="el-GR" sz="700"/>
        </a:p>
      </dgm:t>
    </dgm:pt>
    <dgm:pt modelId="{0549DFD1-DB13-4A99-A412-A090961604BB}">
      <dgm:prSet custT="1"/>
      <dgm:spPr/>
      <dgm:t>
        <a:bodyPr/>
        <a:lstStyle/>
        <a:p>
          <a:r>
            <a:rPr lang="el-GR" sz="700" dirty="0" smtClean="0"/>
            <a:t>ΓΡΑΦΕΙΟ ΣΤΗΡΙΞΗΣ ΠΟΛ</a:t>
          </a:r>
          <a:endParaRPr lang="el-GR" sz="700" dirty="0"/>
        </a:p>
      </dgm:t>
    </dgm:pt>
    <dgm:pt modelId="{871C3841-760F-491A-B3EF-6D95C2881322}" type="parTrans" cxnId="{A4D832BF-EEC9-4D8F-8F27-C5B6855F4759}">
      <dgm:prSet/>
      <dgm:spPr>
        <a:ln>
          <a:solidFill>
            <a:schemeClr val="bg1"/>
          </a:solidFill>
        </a:ln>
      </dgm:spPr>
      <dgm:t>
        <a:bodyPr/>
        <a:lstStyle/>
        <a:p>
          <a:endParaRPr lang="el-GR" sz="700"/>
        </a:p>
      </dgm:t>
    </dgm:pt>
    <dgm:pt modelId="{137CFB0E-4558-473C-8C6E-18945D066192}" type="sibTrans" cxnId="{A4D832BF-EEC9-4D8F-8F27-C5B6855F4759}">
      <dgm:prSet/>
      <dgm:spPr/>
      <dgm:t>
        <a:bodyPr/>
        <a:lstStyle/>
        <a:p>
          <a:endParaRPr lang="el-GR" sz="700"/>
        </a:p>
      </dgm:t>
    </dgm:pt>
    <dgm:pt modelId="{FFAAE687-CE41-4F0A-80D4-13B3F8493B2F}">
      <dgm:prSet custT="1"/>
      <dgm:spPr/>
      <dgm:t>
        <a:bodyPr/>
        <a:lstStyle/>
        <a:p>
          <a:r>
            <a:rPr lang="el-GR" sz="700" dirty="0" smtClean="0"/>
            <a:t>ΓΡΑΦΕΙΟ ΣΤΗΡΙΞΗΣ ΥΠΗΡΕΣΙΑΣ ΟΝΟΜΑΤΟΔΟΣΙΑΣ</a:t>
          </a:r>
          <a:endParaRPr lang="el-GR" sz="700" dirty="0"/>
        </a:p>
      </dgm:t>
    </dgm:pt>
    <dgm:pt modelId="{5B5FDCA4-5825-4CCA-AC75-8727946EEA60}" type="parTrans" cxnId="{F80CE5CB-01A2-449A-AA18-6B09E3296DAB}">
      <dgm:prSet/>
      <dgm:spPr>
        <a:ln>
          <a:solidFill>
            <a:schemeClr val="bg1"/>
          </a:solidFill>
        </a:ln>
      </dgm:spPr>
      <dgm:t>
        <a:bodyPr/>
        <a:lstStyle/>
        <a:p>
          <a:endParaRPr lang="el-GR" sz="700"/>
        </a:p>
      </dgm:t>
    </dgm:pt>
    <dgm:pt modelId="{B8DE7D1A-189F-40F7-A944-2B4512BCD652}" type="sibTrans" cxnId="{F80CE5CB-01A2-449A-AA18-6B09E3296DAB}">
      <dgm:prSet/>
      <dgm:spPr/>
      <dgm:t>
        <a:bodyPr/>
        <a:lstStyle/>
        <a:p>
          <a:endParaRPr lang="el-GR" sz="700"/>
        </a:p>
      </dgm:t>
    </dgm:pt>
    <dgm:pt modelId="{D2B90534-709C-4A27-9B1E-DD0A7E1484EC}" type="pres">
      <dgm:prSet presAssocID="{702F5E35-D1D3-4286-A64C-00C977232B80}" presName="hierChild1" presStyleCnt="0">
        <dgm:presLayoutVars>
          <dgm:orgChart val="1"/>
          <dgm:chPref val="1"/>
          <dgm:dir/>
          <dgm:animOne val="branch"/>
          <dgm:animLvl val="lvl"/>
          <dgm:resizeHandles/>
        </dgm:presLayoutVars>
      </dgm:prSet>
      <dgm:spPr/>
      <dgm:t>
        <a:bodyPr/>
        <a:lstStyle/>
        <a:p>
          <a:endParaRPr lang="el-GR"/>
        </a:p>
      </dgm:t>
    </dgm:pt>
    <dgm:pt modelId="{E9BB0D84-456C-4121-99EA-A34058D2579F}" type="pres">
      <dgm:prSet presAssocID="{7596CE71-AF50-42DE-B818-6CBD641827C0}" presName="hierRoot1" presStyleCnt="0">
        <dgm:presLayoutVars>
          <dgm:hierBranch val="init"/>
        </dgm:presLayoutVars>
      </dgm:prSet>
      <dgm:spPr/>
    </dgm:pt>
    <dgm:pt modelId="{6EB0D5A8-D113-4FC3-A7FC-0E3118459AB4}" type="pres">
      <dgm:prSet presAssocID="{7596CE71-AF50-42DE-B818-6CBD641827C0}" presName="rootComposite1" presStyleCnt="0"/>
      <dgm:spPr/>
    </dgm:pt>
    <dgm:pt modelId="{A31CB260-D27A-4322-A09D-F3B1899A1419}" type="pres">
      <dgm:prSet presAssocID="{7596CE71-AF50-42DE-B818-6CBD641827C0}" presName="rootText1" presStyleLbl="node0" presStyleIdx="0" presStyleCnt="3" custScaleX="194448" custLinFactNeighborX="-72662" custLinFactNeighborY="-22149">
        <dgm:presLayoutVars>
          <dgm:chPref val="3"/>
        </dgm:presLayoutVars>
      </dgm:prSet>
      <dgm:spPr/>
      <dgm:t>
        <a:bodyPr/>
        <a:lstStyle/>
        <a:p>
          <a:endParaRPr lang="el-GR"/>
        </a:p>
      </dgm:t>
    </dgm:pt>
    <dgm:pt modelId="{B2ED5F06-8D17-48B5-A353-C08BAF8C27F2}" type="pres">
      <dgm:prSet presAssocID="{7596CE71-AF50-42DE-B818-6CBD641827C0}" presName="rootConnector1" presStyleLbl="node1" presStyleIdx="0" presStyleCnt="0"/>
      <dgm:spPr/>
      <dgm:t>
        <a:bodyPr/>
        <a:lstStyle/>
        <a:p>
          <a:endParaRPr lang="el-GR"/>
        </a:p>
      </dgm:t>
    </dgm:pt>
    <dgm:pt modelId="{615934C6-A277-4F8B-B82E-B12D246C8157}" type="pres">
      <dgm:prSet presAssocID="{7596CE71-AF50-42DE-B818-6CBD641827C0}" presName="hierChild2" presStyleCnt="0"/>
      <dgm:spPr/>
    </dgm:pt>
    <dgm:pt modelId="{53D800AC-EC37-4B44-8F53-87F93F088EF3}" type="pres">
      <dgm:prSet presAssocID="{3024EA61-73FA-4759-BD1C-53C0066C4340}" presName="Name37" presStyleLbl="parChTrans1D2" presStyleIdx="0" presStyleCnt="6"/>
      <dgm:spPr/>
      <dgm:t>
        <a:bodyPr/>
        <a:lstStyle/>
        <a:p>
          <a:endParaRPr lang="el-GR"/>
        </a:p>
      </dgm:t>
    </dgm:pt>
    <dgm:pt modelId="{428F6DD4-6DA0-40C8-AA4A-2DFA292DD810}" type="pres">
      <dgm:prSet presAssocID="{4EAA7C0E-D767-409B-B860-7E31E7AC3677}" presName="hierRoot2" presStyleCnt="0">
        <dgm:presLayoutVars>
          <dgm:hierBranch val="hang"/>
        </dgm:presLayoutVars>
      </dgm:prSet>
      <dgm:spPr/>
    </dgm:pt>
    <dgm:pt modelId="{46525873-302B-48C4-8B10-2BBA62DACB6D}" type="pres">
      <dgm:prSet presAssocID="{4EAA7C0E-D767-409B-B860-7E31E7AC3677}" presName="rootComposite" presStyleCnt="0"/>
      <dgm:spPr/>
    </dgm:pt>
    <dgm:pt modelId="{7D40CAD0-35F3-4149-866D-4A07BF23E784}" type="pres">
      <dgm:prSet presAssocID="{4EAA7C0E-D767-409B-B860-7E31E7AC3677}" presName="rootText" presStyleLbl="node2" presStyleIdx="0" presStyleCnt="4" custScaleX="161239" custScaleY="147961" custLinFactX="-99546" custLinFactNeighborX="-100000" custLinFactNeighborY="-13970">
        <dgm:presLayoutVars>
          <dgm:chPref val="3"/>
        </dgm:presLayoutVars>
      </dgm:prSet>
      <dgm:spPr/>
      <dgm:t>
        <a:bodyPr/>
        <a:lstStyle/>
        <a:p>
          <a:endParaRPr lang="el-GR"/>
        </a:p>
      </dgm:t>
    </dgm:pt>
    <dgm:pt modelId="{CD53A77F-7204-420C-A5D9-8016D20EC9EB}" type="pres">
      <dgm:prSet presAssocID="{4EAA7C0E-D767-409B-B860-7E31E7AC3677}" presName="rootConnector" presStyleLbl="node2" presStyleIdx="0" presStyleCnt="4"/>
      <dgm:spPr/>
      <dgm:t>
        <a:bodyPr/>
        <a:lstStyle/>
        <a:p>
          <a:endParaRPr lang="el-GR"/>
        </a:p>
      </dgm:t>
    </dgm:pt>
    <dgm:pt modelId="{6E5DEA1B-E00C-45EE-BA16-20FD5A59A783}" type="pres">
      <dgm:prSet presAssocID="{4EAA7C0E-D767-409B-B860-7E31E7AC3677}" presName="hierChild4" presStyleCnt="0"/>
      <dgm:spPr/>
    </dgm:pt>
    <dgm:pt modelId="{996E9721-56AC-4270-B7FF-62AC0D6E90D1}" type="pres">
      <dgm:prSet presAssocID="{ACD1F378-A696-4390-B3F3-698D6B13AF98}" presName="Name48" presStyleLbl="parChTrans1D3" presStyleIdx="0" presStyleCnt="20"/>
      <dgm:spPr/>
      <dgm:t>
        <a:bodyPr/>
        <a:lstStyle/>
        <a:p>
          <a:endParaRPr lang="el-GR"/>
        </a:p>
      </dgm:t>
    </dgm:pt>
    <dgm:pt modelId="{3D5D7D9C-44AC-4CAF-A5FF-2B1B4B6A20F2}" type="pres">
      <dgm:prSet presAssocID="{DB43A169-DC13-43AB-A1C1-DAC954B0B857}" presName="hierRoot2" presStyleCnt="0">
        <dgm:presLayoutVars>
          <dgm:hierBranch val="init"/>
        </dgm:presLayoutVars>
      </dgm:prSet>
      <dgm:spPr/>
    </dgm:pt>
    <dgm:pt modelId="{1B40E3A7-F180-4959-84FC-86383C9293FD}" type="pres">
      <dgm:prSet presAssocID="{DB43A169-DC13-43AB-A1C1-DAC954B0B857}" presName="rootComposite" presStyleCnt="0"/>
      <dgm:spPr/>
    </dgm:pt>
    <dgm:pt modelId="{3AFD6BB4-2BCA-434D-869F-567FC328512F}" type="pres">
      <dgm:prSet presAssocID="{DB43A169-DC13-43AB-A1C1-DAC954B0B857}" presName="rootText" presStyleLbl="node3" presStyleIdx="0" presStyleCnt="20" custScaleX="157924" custScaleY="118026" custLinFactX="-100000" custLinFactNeighborX="-110925" custLinFactNeighborY="-381">
        <dgm:presLayoutVars>
          <dgm:chPref val="3"/>
        </dgm:presLayoutVars>
      </dgm:prSet>
      <dgm:spPr/>
      <dgm:t>
        <a:bodyPr/>
        <a:lstStyle/>
        <a:p>
          <a:endParaRPr lang="el-GR"/>
        </a:p>
      </dgm:t>
    </dgm:pt>
    <dgm:pt modelId="{2C7D2138-F62C-4C1B-BA13-58872BF8278C}" type="pres">
      <dgm:prSet presAssocID="{DB43A169-DC13-43AB-A1C1-DAC954B0B857}" presName="rootConnector" presStyleLbl="node3" presStyleIdx="0" presStyleCnt="20"/>
      <dgm:spPr/>
      <dgm:t>
        <a:bodyPr/>
        <a:lstStyle/>
        <a:p>
          <a:endParaRPr lang="el-GR"/>
        </a:p>
      </dgm:t>
    </dgm:pt>
    <dgm:pt modelId="{76C19159-6D00-4564-B568-B76BCA99C36F}" type="pres">
      <dgm:prSet presAssocID="{DB43A169-DC13-43AB-A1C1-DAC954B0B857}" presName="hierChild4" presStyleCnt="0"/>
      <dgm:spPr/>
    </dgm:pt>
    <dgm:pt modelId="{5EDF08D9-C524-4B2E-A0A0-7D03C37C674D}" type="pres">
      <dgm:prSet presAssocID="{DB43A169-DC13-43AB-A1C1-DAC954B0B857}" presName="hierChild5" presStyleCnt="0"/>
      <dgm:spPr/>
    </dgm:pt>
    <dgm:pt modelId="{11F83F2C-5E6F-4FF9-A118-1A7CB04C5E3B}" type="pres">
      <dgm:prSet presAssocID="{82B8FC42-8BF0-4C93-B94E-3049B393559A}" presName="Name48" presStyleLbl="parChTrans1D3" presStyleIdx="1" presStyleCnt="20"/>
      <dgm:spPr/>
      <dgm:t>
        <a:bodyPr/>
        <a:lstStyle/>
        <a:p>
          <a:endParaRPr lang="el-GR"/>
        </a:p>
      </dgm:t>
    </dgm:pt>
    <dgm:pt modelId="{46BFC452-0683-4B4F-8563-C4B52EBF78EF}" type="pres">
      <dgm:prSet presAssocID="{BCCA88E4-276C-49C6-946D-08B8D74889C6}" presName="hierRoot2" presStyleCnt="0">
        <dgm:presLayoutVars>
          <dgm:hierBranch val="init"/>
        </dgm:presLayoutVars>
      </dgm:prSet>
      <dgm:spPr/>
    </dgm:pt>
    <dgm:pt modelId="{5A4105DE-634C-4071-A5E7-D8A03F501CF2}" type="pres">
      <dgm:prSet presAssocID="{BCCA88E4-276C-49C6-946D-08B8D74889C6}" presName="rootComposite" presStyleCnt="0"/>
      <dgm:spPr/>
    </dgm:pt>
    <dgm:pt modelId="{14B79F8F-519C-4B10-923D-5EF9A17EDC0C}" type="pres">
      <dgm:prSet presAssocID="{BCCA88E4-276C-49C6-946D-08B8D74889C6}" presName="rootText" presStyleLbl="node3" presStyleIdx="1" presStyleCnt="20" custScaleX="144900" custScaleY="133898" custLinFactX="-88816" custLinFactNeighborX="-100000" custLinFactNeighborY="-26747">
        <dgm:presLayoutVars>
          <dgm:chPref val="3"/>
        </dgm:presLayoutVars>
      </dgm:prSet>
      <dgm:spPr/>
      <dgm:t>
        <a:bodyPr/>
        <a:lstStyle/>
        <a:p>
          <a:endParaRPr lang="el-GR"/>
        </a:p>
      </dgm:t>
    </dgm:pt>
    <dgm:pt modelId="{82943185-BEE0-4985-B7B6-293C3A53F023}" type="pres">
      <dgm:prSet presAssocID="{BCCA88E4-276C-49C6-946D-08B8D74889C6}" presName="rootConnector" presStyleLbl="node3" presStyleIdx="1" presStyleCnt="20"/>
      <dgm:spPr/>
      <dgm:t>
        <a:bodyPr/>
        <a:lstStyle/>
        <a:p>
          <a:endParaRPr lang="el-GR"/>
        </a:p>
      </dgm:t>
    </dgm:pt>
    <dgm:pt modelId="{38F9FE10-8B0D-438C-AFD9-B95949D5155A}" type="pres">
      <dgm:prSet presAssocID="{BCCA88E4-276C-49C6-946D-08B8D74889C6}" presName="hierChild4" presStyleCnt="0"/>
      <dgm:spPr/>
    </dgm:pt>
    <dgm:pt modelId="{5B5B59BE-0C58-4F65-B51F-6548A72A5502}" type="pres">
      <dgm:prSet presAssocID="{BCCA88E4-276C-49C6-946D-08B8D74889C6}" presName="hierChild5" presStyleCnt="0"/>
      <dgm:spPr/>
    </dgm:pt>
    <dgm:pt modelId="{2C3A620B-4074-469C-8D4A-06856CAC613E}" type="pres">
      <dgm:prSet presAssocID="{76E8E4CF-5B97-4192-AE72-FC40B7A3082E}" presName="Name48" presStyleLbl="parChTrans1D3" presStyleIdx="2" presStyleCnt="20"/>
      <dgm:spPr/>
      <dgm:t>
        <a:bodyPr/>
        <a:lstStyle/>
        <a:p>
          <a:endParaRPr lang="el-GR"/>
        </a:p>
      </dgm:t>
    </dgm:pt>
    <dgm:pt modelId="{6C22ED35-A9D3-4684-990B-5C36E9D6A3DF}" type="pres">
      <dgm:prSet presAssocID="{2952079A-FD7E-4CD0-8E8F-F28CA2DF1938}" presName="hierRoot2" presStyleCnt="0">
        <dgm:presLayoutVars>
          <dgm:hierBranch val="init"/>
        </dgm:presLayoutVars>
      </dgm:prSet>
      <dgm:spPr/>
    </dgm:pt>
    <dgm:pt modelId="{6C3D47E5-1814-465D-B78D-1EAFEE70F912}" type="pres">
      <dgm:prSet presAssocID="{2952079A-FD7E-4CD0-8E8F-F28CA2DF1938}" presName="rootComposite" presStyleCnt="0"/>
      <dgm:spPr/>
    </dgm:pt>
    <dgm:pt modelId="{8587CCFB-5C34-4915-8CC1-B4619BAF12CD}" type="pres">
      <dgm:prSet presAssocID="{2952079A-FD7E-4CD0-8E8F-F28CA2DF1938}" presName="rootText" presStyleLbl="node3" presStyleIdx="2" presStyleCnt="20" custScaleX="155106" custScaleY="142127" custLinFactX="-100000" custLinFactNeighborX="-109061" custLinFactNeighborY="-2351">
        <dgm:presLayoutVars>
          <dgm:chPref val="3"/>
        </dgm:presLayoutVars>
      </dgm:prSet>
      <dgm:spPr/>
      <dgm:t>
        <a:bodyPr/>
        <a:lstStyle/>
        <a:p>
          <a:endParaRPr lang="el-GR"/>
        </a:p>
      </dgm:t>
    </dgm:pt>
    <dgm:pt modelId="{78B2C34C-2A58-4412-AD43-14183B97AA7F}" type="pres">
      <dgm:prSet presAssocID="{2952079A-FD7E-4CD0-8E8F-F28CA2DF1938}" presName="rootConnector" presStyleLbl="node3" presStyleIdx="2" presStyleCnt="20"/>
      <dgm:spPr/>
      <dgm:t>
        <a:bodyPr/>
        <a:lstStyle/>
        <a:p>
          <a:endParaRPr lang="el-GR"/>
        </a:p>
      </dgm:t>
    </dgm:pt>
    <dgm:pt modelId="{8A4132CD-A149-4CB1-AB0B-2D543C0F184D}" type="pres">
      <dgm:prSet presAssocID="{2952079A-FD7E-4CD0-8E8F-F28CA2DF1938}" presName="hierChild4" presStyleCnt="0"/>
      <dgm:spPr/>
    </dgm:pt>
    <dgm:pt modelId="{2C6A6CC3-C506-4582-8CD2-4B5E5E6F2616}" type="pres">
      <dgm:prSet presAssocID="{2952079A-FD7E-4CD0-8E8F-F28CA2DF1938}" presName="hierChild5" presStyleCnt="0"/>
      <dgm:spPr/>
    </dgm:pt>
    <dgm:pt modelId="{713B52C8-AC11-4D1D-8469-41FC6EEFD249}" type="pres">
      <dgm:prSet presAssocID="{83F74305-7043-4DCA-ABB3-17C2A58BFF4E}" presName="Name48" presStyleLbl="parChTrans1D3" presStyleIdx="3" presStyleCnt="20"/>
      <dgm:spPr/>
      <dgm:t>
        <a:bodyPr/>
        <a:lstStyle/>
        <a:p>
          <a:endParaRPr lang="el-GR"/>
        </a:p>
      </dgm:t>
    </dgm:pt>
    <dgm:pt modelId="{FA68CC09-9402-4132-9125-494FF20BE5C2}" type="pres">
      <dgm:prSet presAssocID="{2E00383D-9110-44D9-86C5-CA344E15202C}" presName="hierRoot2" presStyleCnt="0">
        <dgm:presLayoutVars>
          <dgm:hierBranch val="init"/>
        </dgm:presLayoutVars>
      </dgm:prSet>
      <dgm:spPr/>
    </dgm:pt>
    <dgm:pt modelId="{77BDDD6D-4888-49A5-A34B-C64AFAECBF88}" type="pres">
      <dgm:prSet presAssocID="{2E00383D-9110-44D9-86C5-CA344E15202C}" presName="rootComposite" presStyleCnt="0"/>
      <dgm:spPr/>
    </dgm:pt>
    <dgm:pt modelId="{B6E230F3-F913-4B21-9DC1-A1B0E1151CE8}" type="pres">
      <dgm:prSet presAssocID="{2E00383D-9110-44D9-86C5-CA344E15202C}" presName="rootText" presStyleLbl="node3" presStyleIdx="3" presStyleCnt="20" custScaleX="147718" custScaleY="150875" custLinFactX="-88158" custLinFactNeighborX="-100000" custLinFactNeighborY="-26935">
        <dgm:presLayoutVars>
          <dgm:chPref val="3"/>
        </dgm:presLayoutVars>
      </dgm:prSet>
      <dgm:spPr/>
      <dgm:t>
        <a:bodyPr/>
        <a:lstStyle/>
        <a:p>
          <a:endParaRPr lang="el-GR"/>
        </a:p>
      </dgm:t>
    </dgm:pt>
    <dgm:pt modelId="{ECE8E3E9-28F2-4451-8060-CCF137EE665C}" type="pres">
      <dgm:prSet presAssocID="{2E00383D-9110-44D9-86C5-CA344E15202C}" presName="rootConnector" presStyleLbl="node3" presStyleIdx="3" presStyleCnt="20"/>
      <dgm:spPr/>
      <dgm:t>
        <a:bodyPr/>
        <a:lstStyle/>
        <a:p>
          <a:endParaRPr lang="el-GR"/>
        </a:p>
      </dgm:t>
    </dgm:pt>
    <dgm:pt modelId="{ECF5485B-E803-4A6F-8CAF-6795E5B4C697}" type="pres">
      <dgm:prSet presAssocID="{2E00383D-9110-44D9-86C5-CA344E15202C}" presName="hierChild4" presStyleCnt="0"/>
      <dgm:spPr/>
    </dgm:pt>
    <dgm:pt modelId="{5B3B3796-0800-4D7E-838C-400B51194E37}" type="pres">
      <dgm:prSet presAssocID="{2E00383D-9110-44D9-86C5-CA344E15202C}" presName="hierChild5" presStyleCnt="0"/>
      <dgm:spPr/>
    </dgm:pt>
    <dgm:pt modelId="{4AA5BDA2-7814-4676-8B26-1F4263878352}" type="pres">
      <dgm:prSet presAssocID="{73E6D48A-0EE9-4A8A-B3A2-0E3F6C3D4C13}" presName="Name48" presStyleLbl="parChTrans1D3" presStyleIdx="4" presStyleCnt="20"/>
      <dgm:spPr/>
      <dgm:t>
        <a:bodyPr/>
        <a:lstStyle/>
        <a:p>
          <a:endParaRPr lang="el-GR"/>
        </a:p>
      </dgm:t>
    </dgm:pt>
    <dgm:pt modelId="{83786936-9027-40E4-A5AD-45A3DC9F0CFC}" type="pres">
      <dgm:prSet presAssocID="{6FB157CF-C481-4BC7-ADE7-E41A2B228018}" presName="hierRoot2" presStyleCnt="0">
        <dgm:presLayoutVars>
          <dgm:hierBranch val="r"/>
        </dgm:presLayoutVars>
      </dgm:prSet>
      <dgm:spPr/>
    </dgm:pt>
    <dgm:pt modelId="{90648B86-E3B3-4C19-9F11-9B0176CC4F5F}" type="pres">
      <dgm:prSet presAssocID="{6FB157CF-C481-4BC7-ADE7-E41A2B228018}" presName="rootComposite" presStyleCnt="0"/>
      <dgm:spPr/>
    </dgm:pt>
    <dgm:pt modelId="{8D89FDBD-3241-4C62-A7D4-C9843AC76795}" type="pres">
      <dgm:prSet presAssocID="{6FB157CF-C481-4BC7-ADE7-E41A2B228018}" presName="rootText" presStyleLbl="node3" presStyleIdx="4" presStyleCnt="20" custScaleX="150954" custScaleY="171778" custLinFactX="-100000" custLinFactNeighborX="-109061" custLinFactNeighborY="-4321">
        <dgm:presLayoutVars>
          <dgm:chPref val="3"/>
        </dgm:presLayoutVars>
      </dgm:prSet>
      <dgm:spPr/>
      <dgm:t>
        <a:bodyPr/>
        <a:lstStyle/>
        <a:p>
          <a:endParaRPr lang="el-GR"/>
        </a:p>
      </dgm:t>
    </dgm:pt>
    <dgm:pt modelId="{A81123DF-9D7E-43DA-80C4-C70A2681D3D8}" type="pres">
      <dgm:prSet presAssocID="{6FB157CF-C481-4BC7-ADE7-E41A2B228018}" presName="rootConnector" presStyleLbl="node3" presStyleIdx="4" presStyleCnt="20"/>
      <dgm:spPr/>
      <dgm:t>
        <a:bodyPr/>
        <a:lstStyle/>
        <a:p>
          <a:endParaRPr lang="el-GR"/>
        </a:p>
      </dgm:t>
    </dgm:pt>
    <dgm:pt modelId="{5DDFAEC7-E0CC-4734-921F-3321DEE9D045}" type="pres">
      <dgm:prSet presAssocID="{6FB157CF-C481-4BC7-ADE7-E41A2B228018}" presName="hierChild4" presStyleCnt="0"/>
      <dgm:spPr/>
    </dgm:pt>
    <dgm:pt modelId="{4A23F7A4-C400-4202-BB87-88A1A26D74D3}" type="pres">
      <dgm:prSet presAssocID="{6FB157CF-C481-4BC7-ADE7-E41A2B228018}" presName="hierChild5" presStyleCnt="0"/>
      <dgm:spPr/>
    </dgm:pt>
    <dgm:pt modelId="{EDA254ED-5419-4198-9EA1-52D022D741EF}" type="pres">
      <dgm:prSet presAssocID="{83EC615F-91C4-4F77-B842-D725E2F3A0AA}" presName="Name48" presStyleLbl="parChTrans1D3" presStyleIdx="5" presStyleCnt="20"/>
      <dgm:spPr/>
      <dgm:t>
        <a:bodyPr/>
        <a:lstStyle/>
        <a:p>
          <a:endParaRPr lang="el-GR"/>
        </a:p>
      </dgm:t>
    </dgm:pt>
    <dgm:pt modelId="{B9BFC356-4C64-4ABF-A0FC-3ED237ACB4B1}" type="pres">
      <dgm:prSet presAssocID="{CDA92562-8213-474F-9DDF-70BB5C2BCF22}" presName="hierRoot2" presStyleCnt="0">
        <dgm:presLayoutVars>
          <dgm:hierBranch val="init"/>
        </dgm:presLayoutVars>
      </dgm:prSet>
      <dgm:spPr/>
    </dgm:pt>
    <dgm:pt modelId="{566F84ED-40E9-48AC-ACDB-4FA717370B4F}" type="pres">
      <dgm:prSet presAssocID="{CDA92562-8213-474F-9DDF-70BB5C2BCF22}" presName="rootComposite" presStyleCnt="0"/>
      <dgm:spPr/>
    </dgm:pt>
    <dgm:pt modelId="{41833A47-9B3B-4D5A-823E-24EFACFB0A3F}" type="pres">
      <dgm:prSet presAssocID="{CDA92562-8213-474F-9DDF-70BB5C2BCF22}" presName="rootText" presStyleLbl="node3" presStyleIdx="5" presStyleCnt="20" custScaleX="152607" custScaleY="149178" custLinFactX="-88898" custLinFactNeighborX="-100000" custLinFactNeighborY="-10749">
        <dgm:presLayoutVars>
          <dgm:chPref val="3"/>
        </dgm:presLayoutVars>
      </dgm:prSet>
      <dgm:spPr/>
      <dgm:t>
        <a:bodyPr/>
        <a:lstStyle/>
        <a:p>
          <a:endParaRPr lang="el-GR"/>
        </a:p>
      </dgm:t>
    </dgm:pt>
    <dgm:pt modelId="{F41F9FC5-CF89-41A7-9601-0AC0B581A99B}" type="pres">
      <dgm:prSet presAssocID="{CDA92562-8213-474F-9DDF-70BB5C2BCF22}" presName="rootConnector" presStyleLbl="node3" presStyleIdx="5" presStyleCnt="20"/>
      <dgm:spPr/>
      <dgm:t>
        <a:bodyPr/>
        <a:lstStyle/>
        <a:p>
          <a:endParaRPr lang="el-GR"/>
        </a:p>
      </dgm:t>
    </dgm:pt>
    <dgm:pt modelId="{70A08393-D1BC-4950-8BBD-2F01DB15CB73}" type="pres">
      <dgm:prSet presAssocID="{CDA92562-8213-474F-9DDF-70BB5C2BCF22}" presName="hierChild4" presStyleCnt="0"/>
      <dgm:spPr/>
    </dgm:pt>
    <dgm:pt modelId="{8111A5A1-840C-4AF2-8B09-C9ED083287B5}" type="pres">
      <dgm:prSet presAssocID="{CDA92562-8213-474F-9DDF-70BB5C2BCF22}" presName="hierChild5" presStyleCnt="0"/>
      <dgm:spPr/>
    </dgm:pt>
    <dgm:pt modelId="{B8796DC1-21CA-451C-BF58-F2BE3F6E2856}" type="pres">
      <dgm:prSet presAssocID="{CFB5F02D-0D0D-420C-97E7-A4DAA51357F1}" presName="Name48" presStyleLbl="parChTrans1D3" presStyleIdx="6" presStyleCnt="20"/>
      <dgm:spPr/>
      <dgm:t>
        <a:bodyPr/>
        <a:lstStyle/>
        <a:p>
          <a:endParaRPr lang="el-GR"/>
        </a:p>
      </dgm:t>
    </dgm:pt>
    <dgm:pt modelId="{5FCF9F03-AF95-43F4-BB50-5A2A5C028E0D}" type="pres">
      <dgm:prSet presAssocID="{1FB84E89-0D6B-4053-8F16-FDA3D0BB773F}" presName="hierRoot2" presStyleCnt="0">
        <dgm:presLayoutVars>
          <dgm:hierBranch val="init"/>
        </dgm:presLayoutVars>
      </dgm:prSet>
      <dgm:spPr/>
    </dgm:pt>
    <dgm:pt modelId="{81928B79-46C1-4E8C-B398-F6D6FE939EFB}" type="pres">
      <dgm:prSet presAssocID="{1FB84E89-0D6B-4053-8F16-FDA3D0BB773F}" presName="rootComposite" presStyleCnt="0"/>
      <dgm:spPr/>
    </dgm:pt>
    <dgm:pt modelId="{BAEC937A-AA79-4A20-9798-D28B3A2B402B}" type="pres">
      <dgm:prSet presAssocID="{1FB84E89-0D6B-4053-8F16-FDA3D0BB773F}" presName="rootText" presStyleLbl="node3" presStyleIdx="6" presStyleCnt="20" custScaleX="145001" custScaleY="144687" custLinFactX="-100000" custLinFactNeighborX="-109061" custLinFactNeighborY="-6291">
        <dgm:presLayoutVars>
          <dgm:chPref val="3"/>
        </dgm:presLayoutVars>
      </dgm:prSet>
      <dgm:spPr/>
      <dgm:t>
        <a:bodyPr/>
        <a:lstStyle/>
        <a:p>
          <a:endParaRPr lang="el-GR"/>
        </a:p>
      </dgm:t>
    </dgm:pt>
    <dgm:pt modelId="{8B001FB7-2E80-48E9-8697-10D386B7B5DE}" type="pres">
      <dgm:prSet presAssocID="{1FB84E89-0D6B-4053-8F16-FDA3D0BB773F}" presName="rootConnector" presStyleLbl="node3" presStyleIdx="6" presStyleCnt="20"/>
      <dgm:spPr/>
      <dgm:t>
        <a:bodyPr/>
        <a:lstStyle/>
        <a:p>
          <a:endParaRPr lang="el-GR"/>
        </a:p>
      </dgm:t>
    </dgm:pt>
    <dgm:pt modelId="{08D3799E-245D-4529-BAA2-EDE0A7D2B770}" type="pres">
      <dgm:prSet presAssocID="{1FB84E89-0D6B-4053-8F16-FDA3D0BB773F}" presName="hierChild4" presStyleCnt="0"/>
      <dgm:spPr/>
    </dgm:pt>
    <dgm:pt modelId="{CFE03E04-CF9F-42EE-943C-27FC40A458B8}" type="pres">
      <dgm:prSet presAssocID="{1FB84E89-0D6B-4053-8F16-FDA3D0BB773F}" presName="hierChild5" presStyleCnt="0"/>
      <dgm:spPr/>
    </dgm:pt>
    <dgm:pt modelId="{3277E7EF-AEAA-4E31-8656-9E26C87EDD7E}" type="pres">
      <dgm:prSet presAssocID="{DA9573AC-622E-45F0-99BE-0A0836FA435D}" presName="Name48" presStyleLbl="parChTrans1D3" presStyleIdx="7" presStyleCnt="20"/>
      <dgm:spPr/>
      <dgm:t>
        <a:bodyPr/>
        <a:lstStyle/>
        <a:p>
          <a:endParaRPr lang="el-GR"/>
        </a:p>
      </dgm:t>
    </dgm:pt>
    <dgm:pt modelId="{134FEF71-E8D5-4086-997A-C793F1D3A873}" type="pres">
      <dgm:prSet presAssocID="{6AA06A21-DD44-4A6E-8D62-B4AE2BA80BF2}" presName="hierRoot2" presStyleCnt="0">
        <dgm:presLayoutVars>
          <dgm:hierBranch val="init"/>
        </dgm:presLayoutVars>
      </dgm:prSet>
      <dgm:spPr/>
    </dgm:pt>
    <dgm:pt modelId="{B8DDB977-5376-423D-B2FA-EF3B54A550A7}" type="pres">
      <dgm:prSet presAssocID="{6AA06A21-DD44-4A6E-8D62-B4AE2BA80BF2}" presName="rootComposite" presStyleCnt="0"/>
      <dgm:spPr/>
    </dgm:pt>
    <dgm:pt modelId="{EF753D39-3B34-4AB4-9370-72243870CD7D}" type="pres">
      <dgm:prSet presAssocID="{6AA06A21-DD44-4A6E-8D62-B4AE2BA80BF2}" presName="rootText" presStyleLbl="node3" presStyleIdx="7" presStyleCnt="20" custScaleX="152443" custScaleY="163034" custLinFactX="-90031" custLinFactNeighborX="-100000" custLinFactNeighborY="-36371">
        <dgm:presLayoutVars>
          <dgm:chPref val="3"/>
        </dgm:presLayoutVars>
      </dgm:prSet>
      <dgm:spPr/>
      <dgm:t>
        <a:bodyPr/>
        <a:lstStyle/>
        <a:p>
          <a:endParaRPr lang="el-GR"/>
        </a:p>
      </dgm:t>
    </dgm:pt>
    <dgm:pt modelId="{8844D4CD-F607-47F5-AD01-E2BF4A20E6DD}" type="pres">
      <dgm:prSet presAssocID="{6AA06A21-DD44-4A6E-8D62-B4AE2BA80BF2}" presName="rootConnector" presStyleLbl="node3" presStyleIdx="7" presStyleCnt="20"/>
      <dgm:spPr/>
      <dgm:t>
        <a:bodyPr/>
        <a:lstStyle/>
        <a:p>
          <a:endParaRPr lang="el-GR"/>
        </a:p>
      </dgm:t>
    </dgm:pt>
    <dgm:pt modelId="{1C70E056-881E-410C-8FA3-F4CBBF3F3189}" type="pres">
      <dgm:prSet presAssocID="{6AA06A21-DD44-4A6E-8D62-B4AE2BA80BF2}" presName="hierChild4" presStyleCnt="0"/>
      <dgm:spPr/>
    </dgm:pt>
    <dgm:pt modelId="{027D04C9-547E-4109-BB84-C210215824BA}" type="pres">
      <dgm:prSet presAssocID="{6AA06A21-DD44-4A6E-8D62-B4AE2BA80BF2}" presName="hierChild5" presStyleCnt="0"/>
      <dgm:spPr/>
    </dgm:pt>
    <dgm:pt modelId="{8298B3B9-7E99-44AB-9523-6CE774A4BB13}" type="pres">
      <dgm:prSet presAssocID="{F505B994-1EE7-4B98-8BB5-52C405CB54CE}" presName="Name48" presStyleLbl="parChTrans1D3" presStyleIdx="8" presStyleCnt="20"/>
      <dgm:spPr/>
      <dgm:t>
        <a:bodyPr/>
        <a:lstStyle/>
        <a:p>
          <a:endParaRPr lang="el-GR"/>
        </a:p>
      </dgm:t>
    </dgm:pt>
    <dgm:pt modelId="{B90F6E96-9917-4314-A452-794B493DBBBD}" type="pres">
      <dgm:prSet presAssocID="{705B45CC-6032-4460-8F0D-D6532D5BA353}" presName="hierRoot2" presStyleCnt="0">
        <dgm:presLayoutVars>
          <dgm:hierBranch val="init"/>
        </dgm:presLayoutVars>
      </dgm:prSet>
      <dgm:spPr/>
    </dgm:pt>
    <dgm:pt modelId="{41AF7E8D-990E-4083-B7D5-D94F10007CE6}" type="pres">
      <dgm:prSet presAssocID="{705B45CC-6032-4460-8F0D-D6532D5BA353}" presName="rootComposite" presStyleCnt="0"/>
      <dgm:spPr/>
    </dgm:pt>
    <dgm:pt modelId="{A3B2D5F4-192C-4AB9-80EB-505C93CC0EEA}" type="pres">
      <dgm:prSet presAssocID="{705B45CC-6032-4460-8F0D-D6532D5BA353}" presName="rootText" presStyleLbl="node3" presStyleIdx="8" presStyleCnt="20" custScaleX="155106" custScaleY="136701" custLinFactX="-100000" custLinFactNeighborX="-109061" custLinFactNeighborY="-8261">
        <dgm:presLayoutVars>
          <dgm:chPref val="3"/>
        </dgm:presLayoutVars>
      </dgm:prSet>
      <dgm:spPr/>
      <dgm:t>
        <a:bodyPr/>
        <a:lstStyle/>
        <a:p>
          <a:endParaRPr lang="el-GR"/>
        </a:p>
      </dgm:t>
    </dgm:pt>
    <dgm:pt modelId="{E565F455-2F63-47CB-A97D-DC96A19084C6}" type="pres">
      <dgm:prSet presAssocID="{705B45CC-6032-4460-8F0D-D6532D5BA353}" presName="rootConnector" presStyleLbl="node3" presStyleIdx="8" presStyleCnt="20"/>
      <dgm:spPr/>
      <dgm:t>
        <a:bodyPr/>
        <a:lstStyle/>
        <a:p>
          <a:endParaRPr lang="el-GR"/>
        </a:p>
      </dgm:t>
    </dgm:pt>
    <dgm:pt modelId="{5626AF7C-287C-48FD-AAEB-FBABCE24FC5B}" type="pres">
      <dgm:prSet presAssocID="{705B45CC-6032-4460-8F0D-D6532D5BA353}" presName="hierChild4" presStyleCnt="0"/>
      <dgm:spPr/>
    </dgm:pt>
    <dgm:pt modelId="{F2440792-B1F8-4302-9A11-288DAA302497}" type="pres">
      <dgm:prSet presAssocID="{705B45CC-6032-4460-8F0D-D6532D5BA353}" presName="hierChild5" presStyleCnt="0"/>
      <dgm:spPr/>
    </dgm:pt>
    <dgm:pt modelId="{1011774C-35DC-43A5-9F6E-5E2CA65D406C}" type="pres">
      <dgm:prSet presAssocID="{4EAA7C0E-D767-409B-B860-7E31E7AC3677}" presName="hierChild5" presStyleCnt="0"/>
      <dgm:spPr/>
    </dgm:pt>
    <dgm:pt modelId="{ED62ECBF-8424-4137-8A6B-EA7C080D173D}" type="pres">
      <dgm:prSet presAssocID="{22F3A5FE-F6FB-4796-BD48-0484B57FDA06}" presName="Name37" presStyleLbl="parChTrans1D2" presStyleIdx="1" presStyleCnt="6"/>
      <dgm:spPr/>
      <dgm:t>
        <a:bodyPr/>
        <a:lstStyle/>
        <a:p>
          <a:endParaRPr lang="el-GR"/>
        </a:p>
      </dgm:t>
    </dgm:pt>
    <dgm:pt modelId="{F4F102ED-D44D-46D6-A0B4-00725F0AB8F1}" type="pres">
      <dgm:prSet presAssocID="{46BAF4AE-21DA-4B48-9B8A-0BB3593D5F5C}" presName="hierRoot2" presStyleCnt="0">
        <dgm:presLayoutVars>
          <dgm:hierBranch val="init"/>
        </dgm:presLayoutVars>
      </dgm:prSet>
      <dgm:spPr/>
    </dgm:pt>
    <dgm:pt modelId="{CE010169-9BE3-4D77-94F7-8E1EBEA23FAB}" type="pres">
      <dgm:prSet presAssocID="{46BAF4AE-21DA-4B48-9B8A-0BB3593D5F5C}" presName="rootComposite" presStyleCnt="0"/>
      <dgm:spPr/>
    </dgm:pt>
    <dgm:pt modelId="{7316DDCB-8677-4A5E-8541-B00BD6822EDA}" type="pres">
      <dgm:prSet presAssocID="{46BAF4AE-21DA-4B48-9B8A-0BB3593D5F5C}" presName="rootText" presStyleLbl="node2" presStyleIdx="1" presStyleCnt="4" custScaleX="160631" custScaleY="148468" custLinFactX="-6638" custLinFactNeighborX="-100000" custLinFactNeighborY="-13970">
        <dgm:presLayoutVars>
          <dgm:chPref val="3"/>
        </dgm:presLayoutVars>
      </dgm:prSet>
      <dgm:spPr/>
      <dgm:t>
        <a:bodyPr/>
        <a:lstStyle/>
        <a:p>
          <a:endParaRPr lang="el-GR"/>
        </a:p>
      </dgm:t>
    </dgm:pt>
    <dgm:pt modelId="{E119EED5-B376-482D-8FE5-09CAD183B021}" type="pres">
      <dgm:prSet presAssocID="{46BAF4AE-21DA-4B48-9B8A-0BB3593D5F5C}" presName="rootConnector" presStyleLbl="node2" presStyleIdx="1" presStyleCnt="4"/>
      <dgm:spPr/>
      <dgm:t>
        <a:bodyPr/>
        <a:lstStyle/>
        <a:p>
          <a:endParaRPr lang="el-GR"/>
        </a:p>
      </dgm:t>
    </dgm:pt>
    <dgm:pt modelId="{6C935B9C-3C8D-452C-A74D-4658AE16E8EA}" type="pres">
      <dgm:prSet presAssocID="{46BAF4AE-21DA-4B48-9B8A-0BB3593D5F5C}" presName="hierChild4" presStyleCnt="0"/>
      <dgm:spPr/>
    </dgm:pt>
    <dgm:pt modelId="{83320C65-0935-40B3-A988-CD80AC5C8932}" type="pres">
      <dgm:prSet presAssocID="{B25E827C-D8CB-4479-BA49-71F136111356}" presName="Name37" presStyleLbl="parChTrans1D3" presStyleIdx="9" presStyleCnt="20"/>
      <dgm:spPr/>
      <dgm:t>
        <a:bodyPr/>
        <a:lstStyle/>
        <a:p>
          <a:endParaRPr lang="el-GR"/>
        </a:p>
      </dgm:t>
    </dgm:pt>
    <dgm:pt modelId="{1518B582-D264-46CB-B92D-1E42C0399904}" type="pres">
      <dgm:prSet presAssocID="{4D681283-94F5-40F1-9ECC-ED914E4BC041}" presName="hierRoot2" presStyleCnt="0">
        <dgm:presLayoutVars>
          <dgm:hierBranch val="init"/>
        </dgm:presLayoutVars>
      </dgm:prSet>
      <dgm:spPr/>
    </dgm:pt>
    <dgm:pt modelId="{60742FC8-8530-4596-84F5-F4F690342BEA}" type="pres">
      <dgm:prSet presAssocID="{4D681283-94F5-40F1-9ECC-ED914E4BC041}" presName="rootComposite" presStyleCnt="0"/>
      <dgm:spPr/>
    </dgm:pt>
    <dgm:pt modelId="{F6C273E1-4DB4-4D3B-9447-09A5B0ED1D44}" type="pres">
      <dgm:prSet presAssocID="{4D681283-94F5-40F1-9ECC-ED914E4BC041}" presName="rootText" presStyleLbl="node3" presStyleIdx="9" presStyleCnt="20" custScaleX="168357" custScaleY="132752" custLinFactX="-21697" custLinFactNeighborX="-100000" custLinFactNeighborY="25760">
        <dgm:presLayoutVars>
          <dgm:chPref val="3"/>
        </dgm:presLayoutVars>
      </dgm:prSet>
      <dgm:spPr/>
      <dgm:t>
        <a:bodyPr/>
        <a:lstStyle/>
        <a:p>
          <a:endParaRPr lang="el-GR"/>
        </a:p>
      </dgm:t>
    </dgm:pt>
    <dgm:pt modelId="{44CA9CEB-CC00-4470-AC6C-2E166D8C0216}" type="pres">
      <dgm:prSet presAssocID="{4D681283-94F5-40F1-9ECC-ED914E4BC041}" presName="rootConnector" presStyleLbl="node3" presStyleIdx="9" presStyleCnt="20"/>
      <dgm:spPr/>
      <dgm:t>
        <a:bodyPr/>
        <a:lstStyle/>
        <a:p>
          <a:endParaRPr lang="el-GR"/>
        </a:p>
      </dgm:t>
    </dgm:pt>
    <dgm:pt modelId="{424520A2-76B9-448A-8C13-6C3ADB869792}" type="pres">
      <dgm:prSet presAssocID="{4D681283-94F5-40F1-9ECC-ED914E4BC041}" presName="hierChild4" presStyleCnt="0"/>
      <dgm:spPr/>
    </dgm:pt>
    <dgm:pt modelId="{44E3A784-B921-4CA7-B1E0-10C2D1D7FCE5}" type="pres">
      <dgm:prSet presAssocID="{4D681283-94F5-40F1-9ECC-ED914E4BC041}" presName="hierChild5" presStyleCnt="0"/>
      <dgm:spPr/>
    </dgm:pt>
    <dgm:pt modelId="{FB04FEDC-7F33-4C64-9354-D49CFDFE3445}" type="pres">
      <dgm:prSet presAssocID="{A53FF8D3-98A4-4210-B9CE-F4D5D2542CEA}" presName="Name37" presStyleLbl="parChTrans1D3" presStyleIdx="10" presStyleCnt="20"/>
      <dgm:spPr/>
      <dgm:t>
        <a:bodyPr/>
        <a:lstStyle/>
        <a:p>
          <a:endParaRPr lang="el-GR"/>
        </a:p>
      </dgm:t>
    </dgm:pt>
    <dgm:pt modelId="{BED5ABBD-6D27-45CF-8D30-0002B422E211}" type="pres">
      <dgm:prSet presAssocID="{FB62E26C-C710-4F6D-BBD8-3794DAB2CAA3}" presName="hierRoot2" presStyleCnt="0">
        <dgm:presLayoutVars>
          <dgm:hierBranch val="init"/>
        </dgm:presLayoutVars>
      </dgm:prSet>
      <dgm:spPr/>
    </dgm:pt>
    <dgm:pt modelId="{E40CD42F-6081-4804-938D-7A21E8CA3294}" type="pres">
      <dgm:prSet presAssocID="{FB62E26C-C710-4F6D-BBD8-3794DAB2CAA3}" presName="rootComposite" presStyleCnt="0"/>
      <dgm:spPr/>
    </dgm:pt>
    <dgm:pt modelId="{86DCADDE-3AC5-45A4-8D94-CFC7FF04D3E7}" type="pres">
      <dgm:prSet presAssocID="{FB62E26C-C710-4F6D-BBD8-3794DAB2CAA3}" presName="rootText" presStyleLbl="node3" presStyleIdx="10" presStyleCnt="20" custScaleX="160944" custScaleY="140629" custLinFactX="-17465" custLinFactNeighborX="-100000" custLinFactNeighborY="49411">
        <dgm:presLayoutVars>
          <dgm:chPref val="3"/>
        </dgm:presLayoutVars>
      </dgm:prSet>
      <dgm:spPr/>
      <dgm:t>
        <a:bodyPr/>
        <a:lstStyle/>
        <a:p>
          <a:endParaRPr lang="el-GR"/>
        </a:p>
      </dgm:t>
    </dgm:pt>
    <dgm:pt modelId="{2BDBE57C-8240-46F9-B23F-1DC5202CF557}" type="pres">
      <dgm:prSet presAssocID="{FB62E26C-C710-4F6D-BBD8-3794DAB2CAA3}" presName="rootConnector" presStyleLbl="node3" presStyleIdx="10" presStyleCnt="20"/>
      <dgm:spPr/>
      <dgm:t>
        <a:bodyPr/>
        <a:lstStyle/>
        <a:p>
          <a:endParaRPr lang="el-GR"/>
        </a:p>
      </dgm:t>
    </dgm:pt>
    <dgm:pt modelId="{6A238FC8-8D85-4903-B1CF-1051BA971213}" type="pres">
      <dgm:prSet presAssocID="{FB62E26C-C710-4F6D-BBD8-3794DAB2CAA3}" presName="hierChild4" presStyleCnt="0"/>
      <dgm:spPr/>
    </dgm:pt>
    <dgm:pt modelId="{3AFD511A-66B9-4104-930D-0EF18B66BF84}" type="pres">
      <dgm:prSet presAssocID="{FB62E26C-C710-4F6D-BBD8-3794DAB2CAA3}" presName="hierChild5" presStyleCnt="0"/>
      <dgm:spPr/>
    </dgm:pt>
    <dgm:pt modelId="{014E7769-AE32-45B4-9C3D-51613FBD3B72}" type="pres">
      <dgm:prSet presAssocID="{46BAF4AE-21DA-4B48-9B8A-0BB3593D5F5C}" presName="hierChild5" presStyleCnt="0"/>
      <dgm:spPr/>
    </dgm:pt>
    <dgm:pt modelId="{233DC811-4AB4-47C3-85FF-1E071ACE0000}" type="pres">
      <dgm:prSet presAssocID="{E0C416CC-8B56-4FA9-AC04-9117B8B607C6}" presName="Name37" presStyleLbl="parChTrans1D2" presStyleIdx="2" presStyleCnt="6"/>
      <dgm:spPr/>
      <dgm:t>
        <a:bodyPr/>
        <a:lstStyle/>
        <a:p>
          <a:endParaRPr lang="el-GR"/>
        </a:p>
      </dgm:t>
    </dgm:pt>
    <dgm:pt modelId="{ED9BB85E-0485-49C8-8DF3-E989DBFF77B2}" type="pres">
      <dgm:prSet presAssocID="{AA01D3B1-9249-4939-89E4-14588EB1365D}" presName="hierRoot2" presStyleCnt="0">
        <dgm:presLayoutVars>
          <dgm:hierBranch val="init"/>
        </dgm:presLayoutVars>
      </dgm:prSet>
      <dgm:spPr/>
    </dgm:pt>
    <dgm:pt modelId="{05A9A018-8547-4B9D-9DE3-4EA88ADE86D8}" type="pres">
      <dgm:prSet presAssocID="{AA01D3B1-9249-4939-89E4-14588EB1365D}" presName="rootComposite" presStyleCnt="0"/>
      <dgm:spPr/>
    </dgm:pt>
    <dgm:pt modelId="{1CC962F2-E9E3-49BD-9942-0F6757236D82}" type="pres">
      <dgm:prSet presAssocID="{AA01D3B1-9249-4939-89E4-14588EB1365D}" presName="rootText" presStyleLbl="node2" presStyleIdx="2" presStyleCnt="4" custScaleX="162759" custScaleY="141682" custLinFactNeighborX="72560" custLinFactNeighborY="-10179">
        <dgm:presLayoutVars>
          <dgm:chPref val="3"/>
        </dgm:presLayoutVars>
      </dgm:prSet>
      <dgm:spPr/>
      <dgm:t>
        <a:bodyPr/>
        <a:lstStyle/>
        <a:p>
          <a:endParaRPr lang="el-GR"/>
        </a:p>
      </dgm:t>
    </dgm:pt>
    <dgm:pt modelId="{E15B84C8-74A9-44EE-8D68-53DB332A1561}" type="pres">
      <dgm:prSet presAssocID="{AA01D3B1-9249-4939-89E4-14588EB1365D}" presName="rootConnector" presStyleLbl="node2" presStyleIdx="2" presStyleCnt="4"/>
      <dgm:spPr/>
      <dgm:t>
        <a:bodyPr/>
        <a:lstStyle/>
        <a:p>
          <a:endParaRPr lang="el-GR"/>
        </a:p>
      </dgm:t>
    </dgm:pt>
    <dgm:pt modelId="{8F56A228-5920-46D5-A8EA-0D3C470A16E0}" type="pres">
      <dgm:prSet presAssocID="{AA01D3B1-9249-4939-89E4-14588EB1365D}" presName="hierChild4" presStyleCnt="0"/>
      <dgm:spPr/>
    </dgm:pt>
    <dgm:pt modelId="{FE60CFBD-7739-42E3-909D-DA7CA2B51497}" type="pres">
      <dgm:prSet presAssocID="{3AC31BB5-32E1-4D39-8D96-9B1F869DC353}" presName="Name37" presStyleLbl="parChTrans1D3" presStyleIdx="11" presStyleCnt="20"/>
      <dgm:spPr/>
      <dgm:t>
        <a:bodyPr/>
        <a:lstStyle/>
        <a:p>
          <a:endParaRPr lang="el-GR"/>
        </a:p>
      </dgm:t>
    </dgm:pt>
    <dgm:pt modelId="{EFE2CA66-C64B-40EB-A4A1-F0C66485FC72}" type="pres">
      <dgm:prSet presAssocID="{2F353935-53DD-4AFE-88DE-77701D219C56}" presName="hierRoot2" presStyleCnt="0">
        <dgm:presLayoutVars>
          <dgm:hierBranch val="init"/>
        </dgm:presLayoutVars>
      </dgm:prSet>
      <dgm:spPr/>
    </dgm:pt>
    <dgm:pt modelId="{77D47755-C40D-4485-B811-1AB893E5E4B2}" type="pres">
      <dgm:prSet presAssocID="{2F353935-53DD-4AFE-88DE-77701D219C56}" presName="rootComposite" presStyleCnt="0"/>
      <dgm:spPr/>
    </dgm:pt>
    <dgm:pt modelId="{DA8CECFB-65EC-4A54-A940-1B53A8781107}" type="pres">
      <dgm:prSet presAssocID="{2F353935-53DD-4AFE-88DE-77701D219C56}" presName="rootText" presStyleLbl="node3" presStyleIdx="11" presStyleCnt="20" custScaleX="178341" custScaleY="150118" custLinFactX="-50627" custLinFactY="200000" custLinFactNeighborX="-100000" custLinFactNeighborY="249783">
        <dgm:presLayoutVars>
          <dgm:chPref val="3"/>
        </dgm:presLayoutVars>
      </dgm:prSet>
      <dgm:spPr/>
      <dgm:t>
        <a:bodyPr/>
        <a:lstStyle/>
        <a:p>
          <a:endParaRPr lang="el-GR"/>
        </a:p>
      </dgm:t>
    </dgm:pt>
    <dgm:pt modelId="{E8309007-9583-4129-A950-DB4400BEA2F7}" type="pres">
      <dgm:prSet presAssocID="{2F353935-53DD-4AFE-88DE-77701D219C56}" presName="rootConnector" presStyleLbl="node3" presStyleIdx="11" presStyleCnt="20"/>
      <dgm:spPr/>
      <dgm:t>
        <a:bodyPr/>
        <a:lstStyle/>
        <a:p>
          <a:endParaRPr lang="el-GR"/>
        </a:p>
      </dgm:t>
    </dgm:pt>
    <dgm:pt modelId="{33D9C662-CF26-4297-8B88-F6C231526A03}" type="pres">
      <dgm:prSet presAssocID="{2F353935-53DD-4AFE-88DE-77701D219C56}" presName="hierChild4" presStyleCnt="0"/>
      <dgm:spPr/>
    </dgm:pt>
    <dgm:pt modelId="{82FE539F-9035-4942-A06C-ACCF043D2718}" type="pres">
      <dgm:prSet presAssocID="{2F353935-53DD-4AFE-88DE-77701D219C56}" presName="hierChild5" presStyleCnt="0"/>
      <dgm:spPr/>
    </dgm:pt>
    <dgm:pt modelId="{9789B3B0-E579-477C-924D-9900A84A8CCA}" type="pres">
      <dgm:prSet presAssocID="{132D6E76-1416-4A30-AA4B-927C02261451}" presName="Name37" presStyleLbl="parChTrans1D3" presStyleIdx="12" presStyleCnt="20"/>
      <dgm:spPr/>
      <dgm:t>
        <a:bodyPr/>
        <a:lstStyle/>
        <a:p>
          <a:endParaRPr lang="el-GR"/>
        </a:p>
      </dgm:t>
    </dgm:pt>
    <dgm:pt modelId="{96780D59-476A-4492-9342-605E9BD21E70}" type="pres">
      <dgm:prSet presAssocID="{80567665-D9B2-432E-9411-C8DAA8167240}" presName="hierRoot2" presStyleCnt="0">
        <dgm:presLayoutVars>
          <dgm:hierBranch val="init"/>
        </dgm:presLayoutVars>
      </dgm:prSet>
      <dgm:spPr/>
    </dgm:pt>
    <dgm:pt modelId="{3E645DA2-05AC-4EA3-81E6-A695A456DEB2}" type="pres">
      <dgm:prSet presAssocID="{80567665-D9B2-432E-9411-C8DAA8167240}" presName="rootComposite" presStyleCnt="0"/>
      <dgm:spPr/>
    </dgm:pt>
    <dgm:pt modelId="{9394203E-8E89-409A-A5B8-905CD02A08A6}" type="pres">
      <dgm:prSet presAssocID="{80567665-D9B2-432E-9411-C8DAA8167240}" presName="rootText" presStyleLbl="node3" presStyleIdx="12" presStyleCnt="20" custScaleX="175396" custScaleY="140704" custLinFactY="100000" custLinFactNeighborX="90091" custLinFactNeighborY="179548">
        <dgm:presLayoutVars>
          <dgm:chPref val="3"/>
        </dgm:presLayoutVars>
      </dgm:prSet>
      <dgm:spPr/>
      <dgm:t>
        <a:bodyPr/>
        <a:lstStyle/>
        <a:p>
          <a:endParaRPr lang="el-GR"/>
        </a:p>
      </dgm:t>
    </dgm:pt>
    <dgm:pt modelId="{4D9CFCFD-1D9B-49CB-A86B-E075332C9678}" type="pres">
      <dgm:prSet presAssocID="{80567665-D9B2-432E-9411-C8DAA8167240}" presName="rootConnector" presStyleLbl="node3" presStyleIdx="12" presStyleCnt="20"/>
      <dgm:spPr/>
      <dgm:t>
        <a:bodyPr/>
        <a:lstStyle/>
        <a:p>
          <a:endParaRPr lang="el-GR"/>
        </a:p>
      </dgm:t>
    </dgm:pt>
    <dgm:pt modelId="{0B151D00-4908-47B6-95F2-C747E8BFC494}" type="pres">
      <dgm:prSet presAssocID="{80567665-D9B2-432E-9411-C8DAA8167240}" presName="hierChild4" presStyleCnt="0"/>
      <dgm:spPr/>
    </dgm:pt>
    <dgm:pt modelId="{0930DAB2-BFD7-41E0-BE41-E21898ABBD3A}" type="pres">
      <dgm:prSet presAssocID="{80567665-D9B2-432E-9411-C8DAA8167240}" presName="hierChild5" presStyleCnt="0"/>
      <dgm:spPr/>
    </dgm:pt>
    <dgm:pt modelId="{83B455DC-1BCA-42A5-B9F3-3739C487F58D}" type="pres">
      <dgm:prSet presAssocID="{BDB01108-21C9-4492-9E8D-F5EC84B2111F}" presName="Name37" presStyleLbl="parChTrans1D3" presStyleIdx="13" presStyleCnt="20"/>
      <dgm:spPr/>
      <dgm:t>
        <a:bodyPr/>
        <a:lstStyle/>
        <a:p>
          <a:endParaRPr lang="el-GR"/>
        </a:p>
      </dgm:t>
    </dgm:pt>
    <dgm:pt modelId="{C9639676-ED23-4C0D-9B2E-A5A16F1150F2}" type="pres">
      <dgm:prSet presAssocID="{DE1E6F02-0000-4FEB-B341-7A8E42322541}" presName="hierRoot2" presStyleCnt="0">
        <dgm:presLayoutVars>
          <dgm:hierBranch val="init"/>
        </dgm:presLayoutVars>
      </dgm:prSet>
      <dgm:spPr/>
    </dgm:pt>
    <dgm:pt modelId="{0CB4D212-ADF2-49E7-A4A9-5A454708D256}" type="pres">
      <dgm:prSet presAssocID="{DE1E6F02-0000-4FEB-B341-7A8E42322541}" presName="rootComposite" presStyleCnt="0"/>
      <dgm:spPr/>
    </dgm:pt>
    <dgm:pt modelId="{3AD39709-F31A-4D01-A785-65FAAE55A699}" type="pres">
      <dgm:prSet presAssocID="{DE1E6F02-0000-4FEB-B341-7A8E42322541}" presName="rootText" presStyleLbl="node3" presStyleIdx="13" presStyleCnt="20" custScaleX="180961" custScaleY="163112" custLinFactX="1032" custLinFactY="-21990" custLinFactNeighborX="100000" custLinFactNeighborY="-100000">
        <dgm:presLayoutVars>
          <dgm:chPref val="3"/>
        </dgm:presLayoutVars>
      </dgm:prSet>
      <dgm:spPr/>
      <dgm:t>
        <a:bodyPr/>
        <a:lstStyle/>
        <a:p>
          <a:endParaRPr lang="el-GR"/>
        </a:p>
      </dgm:t>
    </dgm:pt>
    <dgm:pt modelId="{FC751348-D0C4-4CAA-B473-ED49AD2A7087}" type="pres">
      <dgm:prSet presAssocID="{DE1E6F02-0000-4FEB-B341-7A8E42322541}" presName="rootConnector" presStyleLbl="node3" presStyleIdx="13" presStyleCnt="20"/>
      <dgm:spPr/>
      <dgm:t>
        <a:bodyPr/>
        <a:lstStyle/>
        <a:p>
          <a:endParaRPr lang="el-GR"/>
        </a:p>
      </dgm:t>
    </dgm:pt>
    <dgm:pt modelId="{FE62D1C8-F437-44FB-BD60-5DAD2541C58F}" type="pres">
      <dgm:prSet presAssocID="{DE1E6F02-0000-4FEB-B341-7A8E42322541}" presName="hierChild4" presStyleCnt="0"/>
      <dgm:spPr/>
    </dgm:pt>
    <dgm:pt modelId="{03F86D18-0030-4CAF-B33D-14AB22C42796}" type="pres">
      <dgm:prSet presAssocID="{DE1E6F02-0000-4FEB-B341-7A8E42322541}" presName="hierChild5" presStyleCnt="0"/>
      <dgm:spPr/>
    </dgm:pt>
    <dgm:pt modelId="{6A293080-6428-40FF-9529-ED6616178AEE}" type="pres">
      <dgm:prSet presAssocID="{175958FC-8CC4-4860-ADD4-AB75AC3D402C}" presName="Name37" presStyleLbl="parChTrans1D3" presStyleIdx="14" presStyleCnt="20"/>
      <dgm:spPr/>
      <dgm:t>
        <a:bodyPr/>
        <a:lstStyle/>
        <a:p>
          <a:endParaRPr lang="el-GR"/>
        </a:p>
      </dgm:t>
    </dgm:pt>
    <dgm:pt modelId="{E349C00D-C1DD-4C8E-9023-1BF0B41851AA}" type="pres">
      <dgm:prSet presAssocID="{2C58CC0F-BBC8-40D0-8AB1-C1C53DF17F98}" presName="hierRoot2" presStyleCnt="0">
        <dgm:presLayoutVars>
          <dgm:hierBranch val="init"/>
        </dgm:presLayoutVars>
      </dgm:prSet>
      <dgm:spPr/>
    </dgm:pt>
    <dgm:pt modelId="{2E9B4999-C23B-4C4C-A784-75545DAE8529}" type="pres">
      <dgm:prSet presAssocID="{2C58CC0F-BBC8-40D0-8AB1-C1C53DF17F98}" presName="rootComposite" presStyleCnt="0"/>
      <dgm:spPr/>
    </dgm:pt>
    <dgm:pt modelId="{49F8B90C-CE49-48D8-BD37-34531B867D27}" type="pres">
      <dgm:prSet presAssocID="{2C58CC0F-BBC8-40D0-8AB1-C1C53DF17F98}" presName="rootText" presStyleLbl="node3" presStyleIdx="14" presStyleCnt="20" custScaleX="157966" custScaleY="138394" custLinFactX="-31755" custLinFactY="-202170" custLinFactNeighborX="-100000" custLinFactNeighborY="-300000">
        <dgm:presLayoutVars>
          <dgm:chPref val="3"/>
        </dgm:presLayoutVars>
      </dgm:prSet>
      <dgm:spPr/>
      <dgm:t>
        <a:bodyPr/>
        <a:lstStyle/>
        <a:p>
          <a:endParaRPr lang="el-GR"/>
        </a:p>
      </dgm:t>
    </dgm:pt>
    <dgm:pt modelId="{C18616F1-35D6-4DC9-BE06-3A0EF53C9074}" type="pres">
      <dgm:prSet presAssocID="{2C58CC0F-BBC8-40D0-8AB1-C1C53DF17F98}" presName="rootConnector" presStyleLbl="node3" presStyleIdx="14" presStyleCnt="20"/>
      <dgm:spPr/>
      <dgm:t>
        <a:bodyPr/>
        <a:lstStyle/>
        <a:p>
          <a:endParaRPr lang="el-GR"/>
        </a:p>
      </dgm:t>
    </dgm:pt>
    <dgm:pt modelId="{F2FB8652-429D-4583-892C-64AB7066303A}" type="pres">
      <dgm:prSet presAssocID="{2C58CC0F-BBC8-40D0-8AB1-C1C53DF17F98}" presName="hierChild4" presStyleCnt="0"/>
      <dgm:spPr/>
    </dgm:pt>
    <dgm:pt modelId="{B93C0712-0046-4E9E-A25F-92FB0595BA74}" type="pres">
      <dgm:prSet presAssocID="{2C58CC0F-BBC8-40D0-8AB1-C1C53DF17F98}" presName="hierChild5" presStyleCnt="0"/>
      <dgm:spPr/>
    </dgm:pt>
    <dgm:pt modelId="{0343FAF5-5EF5-45C1-AAFF-76F6DD44C2A8}" type="pres">
      <dgm:prSet presAssocID="{40FDB2A1-52FE-4956-BB54-BFD7A6B02F9A}" presName="Name37" presStyleLbl="parChTrans1D3" presStyleIdx="15" presStyleCnt="20"/>
      <dgm:spPr/>
      <dgm:t>
        <a:bodyPr/>
        <a:lstStyle/>
        <a:p>
          <a:endParaRPr lang="el-GR"/>
        </a:p>
      </dgm:t>
    </dgm:pt>
    <dgm:pt modelId="{171D6DC7-9330-45D7-99F8-06846009CFE3}" type="pres">
      <dgm:prSet presAssocID="{C9587417-2FD8-41CD-8A55-089A40052C80}" presName="hierRoot2" presStyleCnt="0">
        <dgm:presLayoutVars>
          <dgm:hierBranch val="init"/>
        </dgm:presLayoutVars>
      </dgm:prSet>
      <dgm:spPr/>
    </dgm:pt>
    <dgm:pt modelId="{69DDAD57-35AD-4492-9FDB-9E70DB9BD06D}" type="pres">
      <dgm:prSet presAssocID="{C9587417-2FD8-41CD-8A55-089A40052C80}" presName="rootComposite" presStyleCnt="0"/>
      <dgm:spPr/>
    </dgm:pt>
    <dgm:pt modelId="{C487E2CF-CAC7-43B0-B945-BDF93E0715E2}" type="pres">
      <dgm:prSet presAssocID="{C9587417-2FD8-41CD-8A55-089A40052C80}" presName="rootText" presStyleLbl="node3" presStyleIdx="15" presStyleCnt="20" custScaleX="158527" custScaleY="146436" custLinFactX="11974" custLinFactY="-304447" custLinFactNeighborX="100000" custLinFactNeighborY="-400000">
        <dgm:presLayoutVars>
          <dgm:chPref val="3"/>
        </dgm:presLayoutVars>
      </dgm:prSet>
      <dgm:spPr/>
      <dgm:t>
        <a:bodyPr/>
        <a:lstStyle/>
        <a:p>
          <a:endParaRPr lang="el-GR"/>
        </a:p>
      </dgm:t>
    </dgm:pt>
    <dgm:pt modelId="{156CCC0A-D01B-4184-8094-F3182C73DEEE}" type="pres">
      <dgm:prSet presAssocID="{C9587417-2FD8-41CD-8A55-089A40052C80}" presName="rootConnector" presStyleLbl="node3" presStyleIdx="15" presStyleCnt="20"/>
      <dgm:spPr/>
      <dgm:t>
        <a:bodyPr/>
        <a:lstStyle/>
        <a:p>
          <a:endParaRPr lang="el-GR"/>
        </a:p>
      </dgm:t>
    </dgm:pt>
    <dgm:pt modelId="{E6B015D2-9E9B-43A4-B50E-7261CC4594CA}" type="pres">
      <dgm:prSet presAssocID="{C9587417-2FD8-41CD-8A55-089A40052C80}" presName="hierChild4" presStyleCnt="0"/>
      <dgm:spPr/>
    </dgm:pt>
    <dgm:pt modelId="{86B89B27-9DAA-41F6-8AAD-0DE59C3A1C8E}" type="pres">
      <dgm:prSet presAssocID="{C9587417-2FD8-41CD-8A55-089A40052C80}" presName="hierChild5" presStyleCnt="0"/>
      <dgm:spPr/>
    </dgm:pt>
    <dgm:pt modelId="{5A052FAB-D807-4F7E-ABC6-DFC0EF605595}" type="pres">
      <dgm:prSet presAssocID="{4FFF7864-CB34-4D5A-8FCE-98394180ACB5}" presName="Name37" presStyleLbl="parChTrans1D3" presStyleIdx="16" presStyleCnt="20"/>
      <dgm:spPr/>
      <dgm:t>
        <a:bodyPr/>
        <a:lstStyle/>
        <a:p>
          <a:endParaRPr lang="el-GR"/>
        </a:p>
      </dgm:t>
    </dgm:pt>
    <dgm:pt modelId="{13332995-D338-4ECE-853C-8039A6B43354}" type="pres">
      <dgm:prSet presAssocID="{B89C22B4-2498-4EFF-8ED0-C3212ACB5065}" presName="hierRoot2" presStyleCnt="0">
        <dgm:presLayoutVars>
          <dgm:hierBranch val="init"/>
        </dgm:presLayoutVars>
      </dgm:prSet>
      <dgm:spPr/>
    </dgm:pt>
    <dgm:pt modelId="{CB038E69-5390-4D1C-A247-48DE6AE612D8}" type="pres">
      <dgm:prSet presAssocID="{B89C22B4-2498-4EFF-8ED0-C3212ACB5065}" presName="rootComposite" presStyleCnt="0"/>
      <dgm:spPr/>
    </dgm:pt>
    <dgm:pt modelId="{9E62E3E6-B2F8-475A-8E06-BBD9AECA1497}" type="pres">
      <dgm:prSet presAssocID="{B89C22B4-2498-4EFF-8ED0-C3212ACB5065}" presName="rootText" presStyleLbl="node3" presStyleIdx="16" presStyleCnt="20" custScaleX="156584" custScaleY="127051" custLinFactX="-28744" custLinFactY="-300000" custLinFactNeighborX="-100000" custLinFactNeighborY="-395932">
        <dgm:presLayoutVars>
          <dgm:chPref val="3"/>
        </dgm:presLayoutVars>
      </dgm:prSet>
      <dgm:spPr/>
      <dgm:t>
        <a:bodyPr/>
        <a:lstStyle/>
        <a:p>
          <a:endParaRPr lang="el-GR"/>
        </a:p>
      </dgm:t>
    </dgm:pt>
    <dgm:pt modelId="{B295DDC6-B5AD-4AE0-A150-218392C983A3}" type="pres">
      <dgm:prSet presAssocID="{B89C22B4-2498-4EFF-8ED0-C3212ACB5065}" presName="rootConnector" presStyleLbl="node3" presStyleIdx="16" presStyleCnt="20"/>
      <dgm:spPr/>
      <dgm:t>
        <a:bodyPr/>
        <a:lstStyle/>
        <a:p>
          <a:endParaRPr lang="el-GR"/>
        </a:p>
      </dgm:t>
    </dgm:pt>
    <dgm:pt modelId="{1B573A3D-6A9B-4B99-ADE5-9C857E007B9C}" type="pres">
      <dgm:prSet presAssocID="{B89C22B4-2498-4EFF-8ED0-C3212ACB5065}" presName="hierChild4" presStyleCnt="0"/>
      <dgm:spPr/>
    </dgm:pt>
    <dgm:pt modelId="{CFFF5686-F529-44BC-849A-EA180A1849C3}" type="pres">
      <dgm:prSet presAssocID="{B89C22B4-2498-4EFF-8ED0-C3212ACB5065}" presName="hierChild5" presStyleCnt="0"/>
      <dgm:spPr/>
    </dgm:pt>
    <dgm:pt modelId="{785E4F9B-49D3-45B2-B2BC-6228B293B97D}" type="pres">
      <dgm:prSet presAssocID="{AA01D3B1-9249-4939-89E4-14588EB1365D}" presName="hierChild5" presStyleCnt="0"/>
      <dgm:spPr/>
    </dgm:pt>
    <dgm:pt modelId="{47F0746A-E4B1-444A-82EA-5FAD34B8629E}" type="pres">
      <dgm:prSet presAssocID="{800CACCE-EA81-482E-B025-AC6EF47A9744}" presName="Name37" presStyleLbl="parChTrans1D2" presStyleIdx="3" presStyleCnt="6"/>
      <dgm:spPr/>
      <dgm:t>
        <a:bodyPr/>
        <a:lstStyle/>
        <a:p>
          <a:endParaRPr lang="el-GR"/>
        </a:p>
      </dgm:t>
    </dgm:pt>
    <dgm:pt modelId="{DA2F1168-0EAB-4411-8A3A-72A9DF9259B3}" type="pres">
      <dgm:prSet presAssocID="{C99784B0-67ED-40C1-BC22-74F25105CB3B}" presName="hierRoot2" presStyleCnt="0">
        <dgm:presLayoutVars>
          <dgm:hierBranch val="init"/>
        </dgm:presLayoutVars>
      </dgm:prSet>
      <dgm:spPr/>
    </dgm:pt>
    <dgm:pt modelId="{621B1A27-A4A7-4F81-8306-517BCEE9C141}" type="pres">
      <dgm:prSet presAssocID="{C99784B0-67ED-40C1-BC22-74F25105CB3B}" presName="rootComposite" presStyleCnt="0"/>
      <dgm:spPr/>
    </dgm:pt>
    <dgm:pt modelId="{08E82FA1-8B46-49C8-8F8C-BE52F32B17B9}" type="pres">
      <dgm:prSet presAssocID="{C99784B0-67ED-40C1-BC22-74F25105CB3B}" presName="rootText" presStyleLbl="node2" presStyleIdx="3" presStyleCnt="4" custScaleX="121894" custScaleY="100000" custLinFactX="35803" custLinFactNeighborX="100000" custLinFactNeighborY="-25745">
        <dgm:presLayoutVars>
          <dgm:chPref val="3"/>
        </dgm:presLayoutVars>
      </dgm:prSet>
      <dgm:spPr/>
      <dgm:t>
        <a:bodyPr/>
        <a:lstStyle/>
        <a:p>
          <a:endParaRPr lang="el-GR"/>
        </a:p>
      </dgm:t>
    </dgm:pt>
    <dgm:pt modelId="{1D3A4855-E9B1-41B6-8E16-CECE1E9FFCCB}" type="pres">
      <dgm:prSet presAssocID="{C99784B0-67ED-40C1-BC22-74F25105CB3B}" presName="rootConnector" presStyleLbl="node2" presStyleIdx="3" presStyleCnt="4"/>
      <dgm:spPr/>
      <dgm:t>
        <a:bodyPr/>
        <a:lstStyle/>
        <a:p>
          <a:endParaRPr lang="el-GR"/>
        </a:p>
      </dgm:t>
    </dgm:pt>
    <dgm:pt modelId="{BBF5A76F-4C8C-43B6-8C87-8C9FA3A411C6}" type="pres">
      <dgm:prSet presAssocID="{C99784B0-67ED-40C1-BC22-74F25105CB3B}" presName="hierChild4" presStyleCnt="0"/>
      <dgm:spPr/>
    </dgm:pt>
    <dgm:pt modelId="{3F9A7D11-B3B5-4B7F-A5BE-D5AD05D22CB4}" type="pres">
      <dgm:prSet presAssocID="{18FA6E31-9CDB-4027-B860-F7CBA76AFDF6}" presName="Name37" presStyleLbl="parChTrans1D3" presStyleIdx="17" presStyleCnt="20"/>
      <dgm:spPr/>
      <dgm:t>
        <a:bodyPr/>
        <a:lstStyle/>
        <a:p>
          <a:endParaRPr lang="el-GR"/>
        </a:p>
      </dgm:t>
    </dgm:pt>
    <dgm:pt modelId="{AAFBAD33-2638-4B45-8850-981BD2E692BA}" type="pres">
      <dgm:prSet presAssocID="{4B93C1AF-6790-4A0B-A02F-61B77C82DB41}" presName="hierRoot2" presStyleCnt="0">
        <dgm:presLayoutVars>
          <dgm:hierBranch val="init"/>
        </dgm:presLayoutVars>
      </dgm:prSet>
      <dgm:spPr/>
    </dgm:pt>
    <dgm:pt modelId="{088CB2DD-59F3-4AED-A885-5A1C4FC4D72C}" type="pres">
      <dgm:prSet presAssocID="{4B93C1AF-6790-4A0B-A02F-61B77C82DB41}" presName="rootComposite" presStyleCnt="0"/>
      <dgm:spPr/>
    </dgm:pt>
    <dgm:pt modelId="{33827D96-ACD3-4B69-A874-EF89D8362693}" type="pres">
      <dgm:prSet presAssocID="{4B93C1AF-6790-4A0B-A02F-61B77C82DB41}" presName="rootText" presStyleLbl="node3" presStyleIdx="17" presStyleCnt="20" custScaleX="120353" custLinFactX="3848" custLinFactNeighborX="100000" custLinFactNeighborY="5075">
        <dgm:presLayoutVars>
          <dgm:chPref val="3"/>
        </dgm:presLayoutVars>
      </dgm:prSet>
      <dgm:spPr/>
      <dgm:t>
        <a:bodyPr/>
        <a:lstStyle/>
        <a:p>
          <a:endParaRPr lang="el-GR"/>
        </a:p>
      </dgm:t>
    </dgm:pt>
    <dgm:pt modelId="{116202CC-710E-4B19-8B2F-05894F7A1BA5}" type="pres">
      <dgm:prSet presAssocID="{4B93C1AF-6790-4A0B-A02F-61B77C82DB41}" presName="rootConnector" presStyleLbl="node3" presStyleIdx="17" presStyleCnt="20"/>
      <dgm:spPr/>
      <dgm:t>
        <a:bodyPr/>
        <a:lstStyle/>
        <a:p>
          <a:endParaRPr lang="el-GR"/>
        </a:p>
      </dgm:t>
    </dgm:pt>
    <dgm:pt modelId="{F8657DE0-A179-46C1-AB8F-7C60D4B0F63F}" type="pres">
      <dgm:prSet presAssocID="{4B93C1AF-6790-4A0B-A02F-61B77C82DB41}" presName="hierChild4" presStyleCnt="0"/>
      <dgm:spPr/>
    </dgm:pt>
    <dgm:pt modelId="{F8CBD36B-7DD3-4186-A703-2B48797C7775}" type="pres">
      <dgm:prSet presAssocID="{4B93C1AF-6790-4A0B-A02F-61B77C82DB41}" presName="hierChild5" presStyleCnt="0"/>
      <dgm:spPr/>
    </dgm:pt>
    <dgm:pt modelId="{E0353BAF-6B1E-46B4-A95D-5497FF814C54}" type="pres">
      <dgm:prSet presAssocID="{871C3841-760F-491A-B3EF-6D95C2881322}" presName="Name37" presStyleLbl="parChTrans1D3" presStyleIdx="18" presStyleCnt="20"/>
      <dgm:spPr/>
      <dgm:t>
        <a:bodyPr/>
        <a:lstStyle/>
        <a:p>
          <a:endParaRPr lang="el-GR"/>
        </a:p>
      </dgm:t>
    </dgm:pt>
    <dgm:pt modelId="{5A0F12D2-0645-4D41-B6BC-CD8A94F874F7}" type="pres">
      <dgm:prSet presAssocID="{0549DFD1-DB13-4A99-A412-A090961604BB}" presName="hierRoot2" presStyleCnt="0">
        <dgm:presLayoutVars>
          <dgm:hierBranch val="init"/>
        </dgm:presLayoutVars>
      </dgm:prSet>
      <dgm:spPr/>
    </dgm:pt>
    <dgm:pt modelId="{C1A019FD-2BAD-4B48-A44C-A4A116DC690C}" type="pres">
      <dgm:prSet presAssocID="{0549DFD1-DB13-4A99-A412-A090961604BB}" presName="rootComposite" presStyleCnt="0"/>
      <dgm:spPr/>
    </dgm:pt>
    <dgm:pt modelId="{90C0E107-8458-4417-88B3-326982DD607F}" type="pres">
      <dgm:prSet presAssocID="{0549DFD1-DB13-4A99-A412-A090961604BB}" presName="rootText" presStyleLbl="node3" presStyleIdx="18" presStyleCnt="20" custScaleX="126794" custLinFactX="3848" custLinFactNeighborX="100000" custLinFactNeighborY="18612">
        <dgm:presLayoutVars>
          <dgm:chPref val="3"/>
        </dgm:presLayoutVars>
      </dgm:prSet>
      <dgm:spPr/>
      <dgm:t>
        <a:bodyPr/>
        <a:lstStyle/>
        <a:p>
          <a:endParaRPr lang="el-GR"/>
        </a:p>
      </dgm:t>
    </dgm:pt>
    <dgm:pt modelId="{3133CC86-968A-45C2-B018-66046E3E1AB9}" type="pres">
      <dgm:prSet presAssocID="{0549DFD1-DB13-4A99-A412-A090961604BB}" presName="rootConnector" presStyleLbl="node3" presStyleIdx="18" presStyleCnt="20"/>
      <dgm:spPr/>
      <dgm:t>
        <a:bodyPr/>
        <a:lstStyle/>
        <a:p>
          <a:endParaRPr lang="el-GR"/>
        </a:p>
      </dgm:t>
    </dgm:pt>
    <dgm:pt modelId="{5A47A135-A3BB-4501-B531-82E6861E99E4}" type="pres">
      <dgm:prSet presAssocID="{0549DFD1-DB13-4A99-A412-A090961604BB}" presName="hierChild4" presStyleCnt="0"/>
      <dgm:spPr/>
    </dgm:pt>
    <dgm:pt modelId="{70FBD3F7-840C-4557-8D3C-055F279911DB}" type="pres">
      <dgm:prSet presAssocID="{0549DFD1-DB13-4A99-A412-A090961604BB}" presName="hierChild5" presStyleCnt="0"/>
      <dgm:spPr/>
    </dgm:pt>
    <dgm:pt modelId="{57A266AD-15E8-4D23-A302-E3CFE33257C6}" type="pres">
      <dgm:prSet presAssocID="{5B5FDCA4-5825-4CCA-AC75-8727946EEA60}" presName="Name37" presStyleLbl="parChTrans1D3" presStyleIdx="19" presStyleCnt="20"/>
      <dgm:spPr/>
      <dgm:t>
        <a:bodyPr/>
        <a:lstStyle/>
        <a:p>
          <a:endParaRPr lang="el-GR"/>
        </a:p>
      </dgm:t>
    </dgm:pt>
    <dgm:pt modelId="{F7E4177E-838E-409E-8D27-0E1A772B0EB7}" type="pres">
      <dgm:prSet presAssocID="{FFAAE687-CE41-4F0A-80D4-13B3F8493B2F}" presName="hierRoot2" presStyleCnt="0">
        <dgm:presLayoutVars>
          <dgm:hierBranch val="init"/>
        </dgm:presLayoutVars>
      </dgm:prSet>
      <dgm:spPr/>
    </dgm:pt>
    <dgm:pt modelId="{0C2DF163-3A6F-48E9-A878-8314355A5E88}" type="pres">
      <dgm:prSet presAssocID="{FFAAE687-CE41-4F0A-80D4-13B3F8493B2F}" presName="rootComposite" presStyleCnt="0"/>
      <dgm:spPr/>
    </dgm:pt>
    <dgm:pt modelId="{295B1BCD-1265-4870-ACF1-B7DEF309180D}" type="pres">
      <dgm:prSet presAssocID="{FFAAE687-CE41-4F0A-80D4-13B3F8493B2F}" presName="rootText" presStyleLbl="node3" presStyleIdx="19" presStyleCnt="20" custScaleX="126794" custLinFactX="3848" custLinFactNeighborX="100000" custLinFactNeighborY="32150">
        <dgm:presLayoutVars>
          <dgm:chPref val="3"/>
        </dgm:presLayoutVars>
      </dgm:prSet>
      <dgm:spPr/>
      <dgm:t>
        <a:bodyPr/>
        <a:lstStyle/>
        <a:p>
          <a:endParaRPr lang="el-GR"/>
        </a:p>
      </dgm:t>
    </dgm:pt>
    <dgm:pt modelId="{D07EFAD6-D853-4A04-BDAE-60C70428CA0A}" type="pres">
      <dgm:prSet presAssocID="{FFAAE687-CE41-4F0A-80D4-13B3F8493B2F}" presName="rootConnector" presStyleLbl="node3" presStyleIdx="19" presStyleCnt="20"/>
      <dgm:spPr/>
      <dgm:t>
        <a:bodyPr/>
        <a:lstStyle/>
        <a:p>
          <a:endParaRPr lang="el-GR"/>
        </a:p>
      </dgm:t>
    </dgm:pt>
    <dgm:pt modelId="{4B46357A-9778-4A49-B3BE-5D5ADF688136}" type="pres">
      <dgm:prSet presAssocID="{FFAAE687-CE41-4F0A-80D4-13B3F8493B2F}" presName="hierChild4" presStyleCnt="0"/>
      <dgm:spPr/>
    </dgm:pt>
    <dgm:pt modelId="{9E4BED3A-6228-4E19-B1F4-72BB5A42E607}" type="pres">
      <dgm:prSet presAssocID="{FFAAE687-CE41-4F0A-80D4-13B3F8493B2F}" presName="hierChild5" presStyleCnt="0"/>
      <dgm:spPr/>
    </dgm:pt>
    <dgm:pt modelId="{06AD7DB2-4EDF-476A-95C1-2DE08A66761F}" type="pres">
      <dgm:prSet presAssocID="{C99784B0-67ED-40C1-BC22-74F25105CB3B}" presName="hierChild5" presStyleCnt="0"/>
      <dgm:spPr/>
    </dgm:pt>
    <dgm:pt modelId="{9A319403-185F-4A4B-AD94-12930E5CDA12}" type="pres">
      <dgm:prSet presAssocID="{7596CE71-AF50-42DE-B818-6CBD641827C0}" presName="hierChild3" presStyleCnt="0"/>
      <dgm:spPr/>
    </dgm:pt>
    <dgm:pt modelId="{56421BB6-866D-4F99-AE1E-C1A3D350C15D}" type="pres">
      <dgm:prSet presAssocID="{4E2628AF-18CD-4158-AAE3-FB25B613659D}" presName="Name111" presStyleLbl="parChTrans1D2" presStyleIdx="4" presStyleCnt="6"/>
      <dgm:spPr/>
      <dgm:t>
        <a:bodyPr/>
        <a:lstStyle/>
        <a:p>
          <a:endParaRPr lang="el-GR"/>
        </a:p>
      </dgm:t>
    </dgm:pt>
    <dgm:pt modelId="{13702BFD-658A-4431-BFF8-0FD51E18114A}" type="pres">
      <dgm:prSet presAssocID="{DA974452-AB35-413A-9D51-143B48C1A658}" presName="hierRoot3" presStyleCnt="0">
        <dgm:presLayoutVars>
          <dgm:hierBranch val="init"/>
        </dgm:presLayoutVars>
      </dgm:prSet>
      <dgm:spPr/>
    </dgm:pt>
    <dgm:pt modelId="{FEE50C27-F7F6-4A5F-BB7C-8B16601347BE}" type="pres">
      <dgm:prSet presAssocID="{DA974452-AB35-413A-9D51-143B48C1A658}" presName="rootComposite3" presStyleCnt="0"/>
      <dgm:spPr/>
    </dgm:pt>
    <dgm:pt modelId="{52807739-CEF2-4537-9FEC-8A6ED8D94B51}" type="pres">
      <dgm:prSet presAssocID="{DA974452-AB35-413A-9D51-143B48C1A658}" presName="rootText3" presStyleLbl="asst1" presStyleIdx="0" presStyleCnt="2" custScaleX="101929" custScaleY="145141" custLinFactX="-172118" custLinFactNeighborX="-200000" custLinFactNeighborY="-68572">
        <dgm:presLayoutVars>
          <dgm:chPref val="3"/>
        </dgm:presLayoutVars>
      </dgm:prSet>
      <dgm:spPr/>
      <dgm:t>
        <a:bodyPr/>
        <a:lstStyle/>
        <a:p>
          <a:endParaRPr lang="el-GR"/>
        </a:p>
      </dgm:t>
    </dgm:pt>
    <dgm:pt modelId="{5E2E3129-ABB6-41D6-A612-DF3E369A75AF}" type="pres">
      <dgm:prSet presAssocID="{DA974452-AB35-413A-9D51-143B48C1A658}" presName="rootConnector3" presStyleLbl="asst1" presStyleIdx="0" presStyleCnt="2"/>
      <dgm:spPr/>
      <dgm:t>
        <a:bodyPr/>
        <a:lstStyle/>
        <a:p>
          <a:endParaRPr lang="el-GR"/>
        </a:p>
      </dgm:t>
    </dgm:pt>
    <dgm:pt modelId="{37C73859-F9EB-4492-B0D0-A49B13E8A56E}" type="pres">
      <dgm:prSet presAssocID="{DA974452-AB35-413A-9D51-143B48C1A658}" presName="hierChild6" presStyleCnt="0"/>
      <dgm:spPr/>
    </dgm:pt>
    <dgm:pt modelId="{5C2B6262-F1AC-4526-A0B3-5DE48071B09A}" type="pres">
      <dgm:prSet presAssocID="{DA974452-AB35-413A-9D51-143B48C1A658}" presName="hierChild7" presStyleCnt="0"/>
      <dgm:spPr/>
    </dgm:pt>
    <dgm:pt modelId="{68604715-CC93-4061-88B7-83053366072B}" type="pres">
      <dgm:prSet presAssocID="{E5393990-23DB-4CC5-86E2-C35003CDBC69}" presName="Name111" presStyleLbl="parChTrans1D2" presStyleIdx="5" presStyleCnt="6"/>
      <dgm:spPr/>
      <dgm:t>
        <a:bodyPr/>
        <a:lstStyle/>
        <a:p>
          <a:endParaRPr lang="el-GR"/>
        </a:p>
      </dgm:t>
    </dgm:pt>
    <dgm:pt modelId="{A04B3A2D-E1AE-47DC-AC33-F5E4B8B27550}" type="pres">
      <dgm:prSet presAssocID="{2151A5C8-345D-40C0-A8E7-D16267C5CD8D}" presName="hierRoot3" presStyleCnt="0">
        <dgm:presLayoutVars>
          <dgm:hierBranch val="init"/>
        </dgm:presLayoutVars>
      </dgm:prSet>
      <dgm:spPr/>
    </dgm:pt>
    <dgm:pt modelId="{D42560B6-E606-4878-B660-A881BE53D6E6}" type="pres">
      <dgm:prSet presAssocID="{2151A5C8-345D-40C0-A8E7-D16267C5CD8D}" presName="rootComposite3" presStyleCnt="0"/>
      <dgm:spPr/>
    </dgm:pt>
    <dgm:pt modelId="{28ACE332-4E53-46BD-8B15-7BBA85C43FB8}" type="pres">
      <dgm:prSet presAssocID="{2151A5C8-345D-40C0-A8E7-D16267C5CD8D}" presName="rootText3" presStyleLbl="asst1" presStyleIdx="1" presStyleCnt="2" custScaleY="138329" custLinFactX="-300000" custLinFactNeighborX="-394647" custLinFactNeighborY="25774">
        <dgm:presLayoutVars>
          <dgm:chPref val="3"/>
        </dgm:presLayoutVars>
      </dgm:prSet>
      <dgm:spPr/>
      <dgm:t>
        <a:bodyPr/>
        <a:lstStyle/>
        <a:p>
          <a:endParaRPr lang="el-GR"/>
        </a:p>
      </dgm:t>
    </dgm:pt>
    <dgm:pt modelId="{7CC0D2A6-15CE-4362-848C-8E8E534F7B0F}" type="pres">
      <dgm:prSet presAssocID="{2151A5C8-345D-40C0-A8E7-D16267C5CD8D}" presName="rootConnector3" presStyleLbl="asst1" presStyleIdx="1" presStyleCnt="2"/>
      <dgm:spPr/>
      <dgm:t>
        <a:bodyPr/>
        <a:lstStyle/>
        <a:p>
          <a:endParaRPr lang="el-GR"/>
        </a:p>
      </dgm:t>
    </dgm:pt>
    <dgm:pt modelId="{4D4A9621-A063-4834-A7F2-7D4C091289DB}" type="pres">
      <dgm:prSet presAssocID="{2151A5C8-345D-40C0-A8E7-D16267C5CD8D}" presName="hierChild6" presStyleCnt="0"/>
      <dgm:spPr/>
    </dgm:pt>
    <dgm:pt modelId="{777D643E-E72D-44B0-A054-0AECBEF092AD}" type="pres">
      <dgm:prSet presAssocID="{2151A5C8-345D-40C0-A8E7-D16267C5CD8D}" presName="hierChild7" presStyleCnt="0"/>
      <dgm:spPr/>
    </dgm:pt>
    <dgm:pt modelId="{B12BCD5F-F07B-43EB-AAEE-B56B9A9A27B7}" type="pres">
      <dgm:prSet presAssocID="{9137ED7F-EC1D-4EFE-BEB9-F69157B52882}" presName="hierRoot1" presStyleCnt="0">
        <dgm:presLayoutVars>
          <dgm:hierBranch val="init"/>
        </dgm:presLayoutVars>
      </dgm:prSet>
      <dgm:spPr/>
    </dgm:pt>
    <dgm:pt modelId="{1E505A4F-EA94-4CC0-8B84-2C71990E3118}" type="pres">
      <dgm:prSet presAssocID="{9137ED7F-EC1D-4EFE-BEB9-F69157B52882}" presName="rootComposite1" presStyleCnt="0"/>
      <dgm:spPr/>
    </dgm:pt>
    <dgm:pt modelId="{DF14C7E3-19CC-4784-94BA-B19017D47869}" type="pres">
      <dgm:prSet presAssocID="{9137ED7F-EC1D-4EFE-BEB9-F69157B52882}" presName="rootText1" presStyleLbl="node0" presStyleIdx="1" presStyleCnt="3" custScaleX="106321" custScaleY="126417" custLinFactNeighborX="-22939" custLinFactNeighborY="85436">
        <dgm:presLayoutVars>
          <dgm:chPref val="3"/>
        </dgm:presLayoutVars>
      </dgm:prSet>
      <dgm:spPr/>
      <dgm:t>
        <a:bodyPr/>
        <a:lstStyle/>
        <a:p>
          <a:endParaRPr lang="el-GR"/>
        </a:p>
      </dgm:t>
    </dgm:pt>
    <dgm:pt modelId="{8D9EC658-7143-47BC-8926-39629A03D9CB}" type="pres">
      <dgm:prSet presAssocID="{9137ED7F-EC1D-4EFE-BEB9-F69157B52882}" presName="rootConnector1" presStyleLbl="asst0" presStyleIdx="0" presStyleCnt="0"/>
      <dgm:spPr/>
      <dgm:t>
        <a:bodyPr/>
        <a:lstStyle/>
        <a:p>
          <a:endParaRPr lang="el-GR"/>
        </a:p>
      </dgm:t>
    </dgm:pt>
    <dgm:pt modelId="{BF154CFE-89CC-4E87-96CB-0059A85B1D7F}" type="pres">
      <dgm:prSet presAssocID="{9137ED7F-EC1D-4EFE-BEB9-F69157B52882}" presName="hierChild2" presStyleCnt="0"/>
      <dgm:spPr/>
    </dgm:pt>
    <dgm:pt modelId="{1217582D-E126-4B86-AFC1-25AB8587D047}" type="pres">
      <dgm:prSet presAssocID="{9137ED7F-EC1D-4EFE-BEB9-F69157B52882}" presName="hierChild3" presStyleCnt="0"/>
      <dgm:spPr/>
    </dgm:pt>
    <dgm:pt modelId="{F67D6910-5D5F-4E80-96D9-388389A15036}" type="pres">
      <dgm:prSet presAssocID="{D7BE0EA8-7CE6-40C9-B7CC-89C5FD9DC3E8}" presName="hierRoot1" presStyleCnt="0">
        <dgm:presLayoutVars>
          <dgm:hierBranch val="init"/>
        </dgm:presLayoutVars>
      </dgm:prSet>
      <dgm:spPr/>
    </dgm:pt>
    <dgm:pt modelId="{C3619DE4-E9BC-4C7C-ADE5-5CE95AEEAE11}" type="pres">
      <dgm:prSet presAssocID="{D7BE0EA8-7CE6-40C9-B7CC-89C5FD9DC3E8}" presName="rootComposite1" presStyleCnt="0"/>
      <dgm:spPr/>
    </dgm:pt>
    <dgm:pt modelId="{D8F26E34-D3F7-4254-A219-DF835E5DFCEB}" type="pres">
      <dgm:prSet presAssocID="{D7BE0EA8-7CE6-40C9-B7CC-89C5FD9DC3E8}" presName="rootText1" presStyleLbl="node0" presStyleIdx="2" presStyleCnt="3" custScaleX="108430" custScaleY="88497" custLinFactNeighborX="13866" custLinFactNeighborY="93486">
        <dgm:presLayoutVars>
          <dgm:chPref val="3"/>
        </dgm:presLayoutVars>
      </dgm:prSet>
      <dgm:spPr/>
      <dgm:t>
        <a:bodyPr/>
        <a:lstStyle/>
        <a:p>
          <a:endParaRPr lang="el-GR"/>
        </a:p>
      </dgm:t>
    </dgm:pt>
    <dgm:pt modelId="{DB4C9C47-9EB6-4C7D-8BA4-17B9AFE4E576}" type="pres">
      <dgm:prSet presAssocID="{D7BE0EA8-7CE6-40C9-B7CC-89C5FD9DC3E8}" presName="rootConnector1" presStyleLbl="asst0" presStyleIdx="0" presStyleCnt="0"/>
      <dgm:spPr/>
      <dgm:t>
        <a:bodyPr/>
        <a:lstStyle/>
        <a:p>
          <a:endParaRPr lang="el-GR"/>
        </a:p>
      </dgm:t>
    </dgm:pt>
    <dgm:pt modelId="{6445FF1A-3847-4EDE-8C68-B63762764680}" type="pres">
      <dgm:prSet presAssocID="{D7BE0EA8-7CE6-40C9-B7CC-89C5FD9DC3E8}" presName="hierChild2" presStyleCnt="0"/>
      <dgm:spPr/>
    </dgm:pt>
    <dgm:pt modelId="{BD094010-DEEA-4DBA-B9B7-271A17E1F76C}" type="pres">
      <dgm:prSet presAssocID="{D7BE0EA8-7CE6-40C9-B7CC-89C5FD9DC3E8}" presName="hierChild3" presStyleCnt="0"/>
      <dgm:spPr/>
    </dgm:pt>
  </dgm:ptLst>
  <dgm:cxnLst>
    <dgm:cxn modelId="{3411F8E5-3D52-4DBF-B4CA-037902B0B271}" srcId="{46BAF4AE-21DA-4B48-9B8A-0BB3593D5F5C}" destId="{4D681283-94F5-40F1-9ECC-ED914E4BC041}" srcOrd="0" destOrd="0" parTransId="{B25E827C-D8CB-4479-BA49-71F136111356}" sibTransId="{54B120B1-12A8-4403-9189-5BA68252C894}"/>
    <dgm:cxn modelId="{A6A608A6-D640-478E-AAC7-E512485E0B0B}" type="presOf" srcId="{83F74305-7043-4DCA-ABB3-17C2A58BFF4E}" destId="{713B52C8-AC11-4D1D-8469-41FC6EEFD249}" srcOrd="0" destOrd="0" presId="urn:microsoft.com/office/officeart/2005/8/layout/orgChart1"/>
    <dgm:cxn modelId="{16089FB5-0C58-46A0-8FC8-8AFFB1141409}" srcId="{7596CE71-AF50-42DE-B818-6CBD641827C0}" destId="{4EAA7C0E-D767-409B-B860-7E31E7AC3677}" srcOrd="2" destOrd="0" parTransId="{3024EA61-73FA-4759-BD1C-53C0066C4340}" sibTransId="{BE241D38-46B6-4975-B8E4-879005AB53B0}"/>
    <dgm:cxn modelId="{CFC96517-6FA5-4B0B-97E6-B3795B21401A}" type="presOf" srcId="{46BAF4AE-21DA-4B48-9B8A-0BB3593D5F5C}" destId="{E119EED5-B376-482D-8FE5-09CAD183B021}" srcOrd="1" destOrd="0" presId="urn:microsoft.com/office/officeart/2005/8/layout/orgChart1"/>
    <dgm:cxn modelId="{60C6ED65-A919-410F-8AE5-78E6E566BFA0}" type="presOf" srcId="{46BAF4AE-21DA-4B48-9B8A-0BB3593D5F5C}" destId="{7316DDCB-8677-4A5E-8541-B00BD6822EDA}" srcOrd="0" destOrd="0" presId="urn:microsoft.com/office/officeart/2005/8/layout/orgChart1"/>
    <dgm:cxn modelId="{2AAAD72F-83C9-4E82-BAEF-19171343A3FB}" srcId="{7596CE71-AF50-42DE-B818-6CBD641827C0}" destId="{AA01D3B1-9249-4939-89E4-14588EB1365D}" srcOrd="4" destOrd="0" parTransId="{E0C416CC-8B56-4FA9-AC04-9117B8B607C6}" sibTransId="{67F72752-E472-4A86-A48B-650374813BD0}"/>
    <dgm:cxn modelId="{578D0150-8FC4-49E3-AA7D-1C3B85016A7E}" type="presOf" srcId="{4B93C1AF-6790-4A0B-A02F-61B77C82DB41}" destId="{33827D96-ACD3-4B69-A874-EF89D8362693}" srcOrd="0" destOrd="0" presId="urn:microsoft.com/office/officeart/2005/8/layout/orgChart1"/>
    <dgm:cxn modelId="{2211A917-ECF2-4E78-8605-734BD296302E}" srcId="{AA01D3B1-9249-4939-89E4-14588EB1365D}" destId="{B89C22B4-2498-4EFF-8ED0-C3212ACB5065}" srcOrd="5" destOrd="0" parTransId="{4FFF7864-CB34-4D5A-8FCE-98394180ACB5}" sibTransId="{5F36499A-BEE1-4BAB-9325-DD8A4F61273F}"/>
    <dgm:cxn modelId="{0E2FEEBB-F651-4183-B948-36069F46EAF4}" type="presOf" srcId="{C99784B0-67ED-40C1-BC22-74F25105CB3B}" destId="{08E82FA1-8B46-49C8-8F8C-BE52F32B17B9}" srcOrd="0" destOrd="0" presId="urn:microsoft.com/office/officeart/2005/8/layout/orgChart1"/>
    <dgm:cxn modelId="{F68CF7B4-F483-43AF-A6BB-392CD95FF463}" type="presOf" srcId="{1FB84E89-0D6B-4053-8F16-FDA3D0BB773F}" destId="{8B001FB7-2E80-48E9-8697-10D386B7B5DE}" srcOrd="1" destOrd="0" presId="urn:microsoft.com/office/officeart/2005/8/layout/orgChart1"/>
    <dgm:cxn modelId="{81E17811-C24B-48F5-A5F3-0A3254CA6E8E}" type="presOf" srcId="{A53FF8D3-98A4-4210-B9CE-F4D5D2542CEA}" destId="{FB04FEDC-7F33-4C64-9354-D49CFDFE3445}" srcOrd="0" destOrd="0" presId="urn:microsoft.com/office/officeart/2005/8/layout/orgChart1"/>
    <dgm:cxn modelId="{9586E4E5-06CE-45AC-9DCF-2F56F3C5A2E4}" type="presOf" srcId="{FFAAE687-CE41-4F0A-80D4-13B3F8493B2F}" destId="{D07EFAD6-D853-4A04-BDAE-60C70428CA0A}" srcOrd="1" destOrd="0" presId="urn:microsoft.com/office/officeart/2005/8/layout/orgChart1"/>
    <dgm:cxn modelId="{A7D6811F-F7EE-4A23-BCC9-C5D6C8C3ECDF}" type="presOf" srcId="{18FA6E31-9CDB-4027-B860-F7CBA76AFDF6}" destId="{3F9A7D11-B3B5-4B7F-A5BE-D5AD05D22CB4}" srcOrd="0" destOrd="0" presId="urn:microsoft.com/office/officeart/2005/8/layout/orgChart1"/>
    <dgm:cxn modelId="{99DC0B86-E222-4F31-ACAC-8643D3BC16F6}" type="presOf" srcId="{132D6E76-1416-4A30-AA4B-927C02261451}" destId="{9789B3B0-E579-477C-924D-9900A84A8CCA}" srcOrd="0" destOrd="0" presId="urn:microsoft.com/office/officeart/2005/8/layout/orgChart1"/>
    <dgm:cxn modelId="{D7EA26F2-79EF-4B15-B2B2-4C42EFF8150D}" type="presOf" srcId="{5B5FDCA4-5825-4CCA-AC75-8727946EEA60}" destId="{57A266AD-15E8-4D23-A302-E3CFE33257C6}" srcOrd="0" destOrd="0" presId="urn:microsoft.com/office/officeart/2005/8/layout/orgChart1"/>
    <dgm:cxn modelId="{93CD1E3F-6E1E-4148-8750-1F703E170DD0}" type="presOf" srcId="{3AC31BB5-32E1-4D39-8D96-9B1F869DC353}" destId="{FE60CFBD-7739-42E3-909D-DA7CA2B51497}" srcOrd="0" destOrd="0" presId="urn:microsoft.com/office/officeart/2005/8/layout/orgChart1"/>
    <dgm:cxn modelId="{64CCEA8A-F3A7-406E-AFB6-297F167363A8}" type="presOf" srcId="{4FFF7864-CB34-4D5A-8FCE-98394180ACB5}" destId="{5A052FAB-D807-4F7E-ABC6-DFC0EF605595}" srcOrd="0" destOrd="0" presId="urn:microsoft.com/office/officeart/2005/8/layout/orgChart1"/>
    <dgm:cxn modelId="{6EC56BA7-1A6F-4B36-83EA-BB36DEE6C9B6}" srcId="{702F5E35-D1D3-4286-A64C-00C977232B80}" destId="{D7BE0EA8-7CE6-40C9-B7CC-89C5FD9DC3E8}" srcOrd="2" destOrd="0" parTransId="{46A677E2-C0C5-4B3B-B835-C11159772ADD}" sibTransId="{C5B438B3-1C4A-41E8-9669-7C74163131D0}"/>
    <dgm:cxn modelId="{BFDA8B17-577B-4C28-ADF7-6A54FFB6ACF5}" type="presOf" srcId="{0549DFD1-DB13-4A99-A412-A090961604BB}" destId="{3133CC86-968A-45C2-B018-66046E3E1AB9}" srcOrd="1" destOrd="0" presId="urn:microsoft.com/office/officeart/2005/8/layout/orgChart1"/>
    <dgm:cxn modelId="{4E58A871-4464-4C66-B29B-2AD69F152446}" type="presOf" srcId="{CDA92562-8213-474F-9DDF-70BB5C2BCF22}" destId="{F41F9FC5-CF89-41A7-9601-0AC0B581A99B}" srcOrd="1" destOrd="0" presId="urn:microsoft.com/office/officeart/2005/8/layout/orgChart1"/>
    <dgm:cxn modelId="{BCE228BB-8183-4A0C-AC88-C0C16A0D6B17}" type="presOf" srcId="{BDB01108-21C9-4492-9E8D-F5EC84B2111F}" destId="{83B455DC-1BCA-42A5-B9F3-3739C487F58D}" srcOrd="0" destOrd="0" presId="urn:microsoft.com/office/officeart/2005/8/layout/orgChart1"/>
    <dgm:cxn modelId="{27A84E45-20D4-4DF5-B9E0-D1AC57757B3B}" type="presOf" srcId="{FB62E26C-C710-4F6D-BBD8-3794DAB2CAA3}" destId="{86DCADDE-3AC5-45A4-8D94-CFC7FF04D3E7}" srcOrd="0" destOrd="0" presId="urn:microsoft.com/office/officeart/2005/8/layout/orgChart1"/>
    <dgm:cxn modelId="{982C2FB3-CA1C-4DE4-973D-F840F6D3652F}" srcId="{7596CE71-AF50-42DE-B818-6CBD641827C0}" destId="{2151A5C8-345D-40C0-A8E7-D16267C5CD8D}" srcOrd="1" destOrd="0" parTransId="{E5393990-23DB-4CC5-86E2-C35003CDBC69}" sibTransId="{BD434AAA-2DB8-4505-8AF2-647DEC66EB41}"/>
    <dgm:cxn modelId="{6354C626-2F23-42C0-A730-63751BEB0A73}" type="presOf" srcId="{4B93C1AF-6790-4A0B-A02F-61B77C82DB41}" destId="{116202CC-710E-4B19-8B2F-05894F7A1BA5}" srcOrd="1" destOrd="0" presId="urn:microsoft.com/office/officeart/2005/8/layout/orgChart1"/>
    <dgm:cxn modelId="{358BDF55-F7BC-49E2-8D73-0924B85D8BC3}" type="presOf" srcId="{6FB157CF-C481-4BC7-ADE7-E41A2B228018}" destId="{A81123DF-9D7E-43DA-80C4-C70A2681D3D8}" srcOrd="1" destOrd="0" presId="urn:microsoft.com/office/officeart/2005/8/layout/orgChart1"/>
    <dgm:cxn modelId="{D47CBA3E-A6BF-4FF0-A442-976F43FD4814}" type="presOf" srcId="{702F5E35-D1D3-4286-A64C-00C977232B80}" destId="{D2B90534-709C-4A27-9B1E-DD0A7E1484EC}" srcOrd="0" destOrd="0" presId="urn:microsoft.com/office/officeart/2005/8/layout/orgChart1"/>
    <dgm:cxn modelId="{9963FA8B-8F3C-4B76-B1EA-BCB00F002E89}" type="presOf" srcId="{871C3841-760F-491A-B3EF-6D95C2881322}" destId="{E0353BAF-6B1E-46B4-A95D-5497FF814C54}" srcOrd="0" destOrd="0" presId="urn:microsoft.com/office/officeart/2005/8/layout/orgChart1"/>
    <dgm:cxn modelId="{A5B3CAED-75EC-498A-9F3A-E736A33BF212}" type="presOf" srcId="{2F353935-53DD-4AFE-88DE-77701D219C56}" destId="{DA8CECFB-65EC-4A54-A940-1B53A8781107}" srcOrd="0" destOrd="0" presId="urn:microsoft.com/office/officeart/2005/8/layout/orgChart1"/>
    <dgm:cxn modelId="{52D699F8-F573-484F-8E9F-BBE7432E7ECC}" type="presOf" srcId="{DE1E6F02-0000-4FEB-B341-7A8E42322541}" destId="{3AD39709-F31A-4D01-A785-65FAAE55A699}" srcOrd="0" destOrd="0" presId="urn:microsoft.com/office/officeart/2005/8/layout/orgChart1"/>
    <dgm:cxn modelId="{43F38591-E4D1-4BE3-A9C8-661D90C16C04}" type="presOf" srcId="{40FDB2A1-52FE-4956-BB54-BFD7A6B02F9A}" destId="{0343FAF5-5EF5-45C1-AAFF-76F6DD44C2A8}" srcOrd="0" destOrd="0" presId="urn:microsoft.com/office/officeart/2005/8/layout/orgChart1"/>
    <dgm:cxn modelId="{0F014A7D-00EC-442B-8EE4-D8E9B1AB746E}" type="presOf" srcId="{FB62E26C-C710-4F6D-BBD8-3794DAB2CAA3}" destId="{2BDBE57C-8240-46F9-B23F-1DC5202CF557}" srcOrd="1" destOrd="0" presId="urn:microsoft.com/office/officeart/2005/8/layout/orgChart1"/>
    <dgm:cxn modelId="{C86D3C6F-BDDD-4E5F-8652-A11862D0605B}" type="presOf" srcId="{4EAA7C0E-D767-409B-B860-7E31E7AC3677}" destId="{7D40CAD0-35F3-4149-866D-4A07BF23E784}" srcOrd="0" destOrd="0" presId="urn:microsoft.com/office/officeart/2005/8/layout/orgChart1"/>
    <dgm:cxn modelId="{F5ED89CA-71AD-4898-B67E-17B5B8706E31}" srcId="{702F5E35-D1D3-4286-A64C-00C977232B80}" destId="{7596CE71-AF50-42DE-B818-6CBD641827C0}" srcOrd="0" destOrd="0" parTransId="{27C727F6-A26E-4101-8039-1C7268259D20}" sibTransId="{52598FA2-2840-4B43-9FE2-2D2090E2AF56}"/>
    <dgm:cxn modelId="{E85120E8-AC0F-432B-994B-D2380B6DA6FA}" srcId="{4EAA7C0E-D767-409B-B860-7E31E7AC3677}" destId="{DB43A169-DC13-43AB-A1C1-DAC954B0B857}" srcOrd="0" destOrd="0" parTransId="{ACD1F378-A696-4390-B3F3-698D6B13AF98}" sibTransId="{64CDDB9A-90C0-45E3-8E05-51E90DC51FEA}"/>
    <dgm:cxn modelId="{EB73E970-5AF3-4E86-AB56-77CF04B95CFE}" srcId="{4EAA7C0E-D767-409B-B860-7E31E7AC3677}" destId="{6AA06A21-DD44-4A6E-8D62-B4AE2BA80BF2}" srcOrd="7" destOrd="0" parTransId="{DA9573AC-622E-45F0-99BE-0A0836FA435D}" sibTransId="{3CF0C2F9-7DD4-4513-B7FA-C6980722B164}"/>
    <dgm:cxn modelId="{26B21C48-0544-4915-8DC9-1C2F6F515EA2}" type="presOf" srcId="{FFAAE687-CE41-4F0A-80D4-13B3F8493B2F}" destId="{295B1BCD-1265-4870-ACF1-B7DEF309180D}" srcOrd="0" destOrd="0" presId="urn:microsoft.com/office/officeart/2005/8/layout/orgChart1"/>
    <dgm:cxn modelId="{ED67FA10-6E24-44E9-8383-DFAD2D255D77}" type="presOf" srcId="{83EC615F-91C4-4F77-B842-D725E2F3A0AA}" destId="{EDA254ED-5419-4198-9EA1-52D022D741EF}" srcOrd="0" destOrd="0" presId="urn:microsoft.com/office/officeart/2005/8/layout/orgChart1"/>
    <dgm:cxn modelId="{182B88DD-76E9-4DDF-96AE-54C63F061CB3}" type="presOf" srcId="{F505B994-1EE7-4B98-8BB5-52C405CB54CE}" destId="{8298B3B9-7E99-44AB-9523-6CE774A4BB13}" srcOrd="0" destOrd="0" presId="urn:microsoft.com/office/officeart/2005/8/layout/orgChart1"/>
    <dgm:cxn modelId="{CF7962D0-634B-434C-A705-EE27488526F0}" type="presOf" srcId="{6FB157CF-C481-4BC7-ADE7-E41A2B228018}" destId="{8D89FDBD-3241-4C62-A7D4-C9843AC76795}" srcOrd="0" destOrd="0" presId="urn:microsoft.com/office/officeart/2005/8/layout/orgChart1"/>
    <dgm:cxn modelId="{C9EB7328-2A0E-4D86-9660-32AC76B52FAB}" type="presOf" srcId="{9137ED7F-EC1D-4EFE-BEB9-F69157B52882}" destId="{DF14C7E3-19CC-4784-94BA-B19017D47869}" srcOrd="0" destOrd="0" presId="urn:microsoft.com/office/officeart/2005/8/layout/orgChart1"/>
    <dgm:cxn modelId="{3E72BE9E-73D1-43BC-B694-267E248E949A}" srcId="{4EAA7C0E-D767-409B-B860-7E31E7AC3677}" destId="{705B45CC-6032-4460-8F0D-D6532D5BA353}" srcOrd="8" destOrd="0" parTransId="{F505B994-1EE7-4B98-8BB5-52C405CB54CE}" sibTransId="{699848AE-CE6B-443A-8AA9-77F27A23207E}"/>
    <dgm:cxn modelId="{9E2D5D88-7C06-4A13-9DA8-5D82A36940FC}" type="presOf" srcId="{DA974452-AB35-413A-9D51-143B48C1A658}" destId="{5E2E3129-ABB6-41D6-A612-DF3E369A75AF}" srcOrd="1" destOrd="0" presId="urn:microsoft.com/office/officeart/2005/8/layout/orgChart1"/>
    <dgm:cxn modelId="{29D11BE0-8795-4391-91B1-D04CB2FFE405}" type="presOf" srcId="{2E00383D-9110-44D9-86C5-CA344E15202C}" destId="{ECE8E3E9-28F2-4451-8060-CCF137EE665C}" srcOrd="1" destOrd="0" presId="urn:microsoft.com/office/officeart/2005/8/layout/orgChart1"/>
    <dgm:cxn modelId="{1703B2A4-D1CC-41AC-849C-A93DC0317B39}" type="presOf" srcId="{2C58CC0F-BBC8-40D0-8AB1-C1C53DF17F98}" destId="{C18616F1-35D6-4DC9-BE06-3A0EF53C9074}" srcOrd="1" destOrd="0" presId="urn:microsoft.com/office/officeart/2005/8/layout/orgChart1"/>
    <dgm:cxn modelId="{27A7A7CB-B657-43AA-AE9A-6313818D9187}" type="presOf" srcId="{AA01D3B1-9249-4939-89E4-14588EB1365D}" destId="{E15B84C8-74A9-44EE-8D68-53DB332A1561}" srcOrd="1" destOrd="0" presId="urn:microsoft.com/office/officeart/2005/8/layout/orgChart1"/>
    <dgm:cxn modelId="{68864E37-7C24-41C5-B7E4-C45BE6E1F800}" srcId="{AA01D3B1-9249-4939-89E4-14588EB1365D}" destId="{80567665-D9B2-432E-9411-C8DAA8167240}" srcOrd="1" destOrd="0" parTransId="{132D6E76-1416-4A30-AA4B-927C02261451}" sibTransId="{984DA92A-8DCC-452A-AEE3-EBCD703E87A0}"/>
    <dgm:cxn modelId="{A18AF17A-5DE2-45E5-9716-E1105547772F}" type="presOf" srcId="{80567665-D9B2-432E-9411-C8DAA8167240}" destId="{4D9CFCFD-1D9B-49CB-A86B-E075332C9678}" srcOrd="1" destOrd="0" presId="urn:microsoft.com/office/officeart/2005/8/layout/orgChart1"/>
    <dgm:cxn modelId="{0C0648AD-85FF-477A-9008-0254A6F6F71F}" type="presOf" srcId="{76E8E4CF-5B97-4192-AE72-FC40B7A3082E}" destId="{2C3A620B-4074-469C-8D4A-06856CAC613E}" srcOrd="0" destOrd="0" presId="urn:microsoft.com/office/officeart/2005/8/layout/orgChart1"/>
    <dgm:cxn modelId="{683C9887-E8D2-4236-A8EB-4DACE8EE0D01}" type="presOf" srcId="{2151A5C8-345D-40C0-A8E7-D16267C5CD8D}" destId="{7CC0D2A6-15CE-4362-848C-8E8E534F7B0F}" srcOrd="1" destOrd="0" presId="urn:microsoft.com/office/officeart/2005/8/layout/orgChart1"/>
    <dgm:cxn modelId="{6E27D3D7-75C3-4C96-839A-0C8514BAE45C}" srcId="{4EAA7C0E-D767-409B-B860-7E31E7AC3677}" destId="{CDA92562-8213-474F-9DDF-70BB5C2BCF22}" srcOrd="5" destOrd="0" parTransId="{83EC615F-91C4-4F77-B842-D725E2F3A0AA}" sibTransId="{69F00822-7223-48C1-BE4C-C64F4C859F85}"/>
    <dgm:cxn modelId="{AEEFC6DC-EA36-4D91-84AB-F63E2A21CD08}" type="presOf" srcId="{DE1E6F02-0000-4FEB-B341-7A8E42322541}" destId="{FC751348-D0C4-4CAA-B473-ED49AD2A7087}" srcOrd="1" destOrd="0" presId="urn:microsoft.com/office/officeart/2005/8/layout/orgChart1"/>
    <dgm:cxn modelId="{7CDEF9FF-5F3C-4FBD-8C6A-79FF2A0A871E}" type="presOf" srcId="{705B45CC-6032-4460-8F0D-D6532D5BA353}" destId="{A3B2D5F4-192C-4AB9-80EB-505C93CC0EEA}" srcOrd="0" destOrd="0" presId="urn:microsoft.com/office/officeart/2005/8/layout/orgChart1"/>
    <dgm:cxn modelId="{923D4AE9-EDF3-476B-BD25-8EDDEEA85420}" type="presOf" srcId="{C9587417-2FD8-41CD-8A55-089A40052C80}" destId="{C487E2CF-CAC7-43B0-B945-BDF93E0715E2}" srcOrd="0" destOrd="0" presId="urn:microsoft.com/office/officeart/2005/8/layout/orgChart1"/>
    <dgm:cxn modelId="{ADF79D16-B622-48AB-9081-A8C3E7CFC453}" type="presOf" srcId="{3024EA61-73FA-4759-BD1C-53C0066C4340}" destId="{53D800AC-EC37-4B44-8F53-87F93F088EF3}" srcOrd="0" destOrd="0" presId="urn:microsoft.com/office/officeart/2005/8/layout/orgChart1"/>
    <dgm:cxn modelId="{A3C9C47D-06E8-4C87-86B4-DF8DD7BFB250}" type="presOf" srcId="{B25E827C-D8CB-4479-BA49-71F136111356}" destId="{83320C65-0935-40B3-A988-CD80AC5C8932}" srcOrd="0" destOrd="0" presId="urn:microsoft.com/office/officeart/2005/8/layout/orgChart1"/>
    <dgm:cxn modelId="{FF8BA829-744C-428F-B45D-CFD7C1C92CBF}" type="presOf" srcId="{7596CE71-AF50-42DE-B818-6CBD641827C0}" destId="{B2ED5F06-8D17-48B5-A353-C08BAF8C27F2}" srcOrd="1" destOrd="0" presId="urn:microsoft.com/office/officeart/2005/8/layout/orgChart1"/>
    <dgm:cxn modelId="{F80CE5CB-01A2-449A-AA18-6B09E3296DAB}" srcId="{C99784B0-67ED-40C1-BC22-74F25105CB3B}" destId="{FFAAE687-CE41-4F0A-80D4-13B3F8493B2F}" srcOrd="2" destOrd="0" parTransId="{5B5FDCA4-5825-4CCA-AC75-8727946EEA60}" sibTransId="{B8DE7D1A-189F-40F7-A944-2B4512BCD652}"/>
    <dgm:cxn modelId="{4F94CDB1-1107-4133-B346-7F5ADCBAA2FA}" type="presOf" srcId="{2151A5C8-345D-40C0-A8E7-D16267C5CD8D}" destId="{28ACE332-4E53-46BD-8B15-7BBA85C43FB8}" srcOrd="0" destOrd="0" presId="urn:microsoft.com/office/officeart/2005/8/layout/orgChart1"/>
    <dgm:cxn modelId="{A69E7610-CEE5-4243-ACA1-4A0105BA52E9}" type="presOf" srcId="{175958FC-8CC4-4860-ADD4-AB75AC3D402C}" destId="{6A293080-6428-40FF-9529-ED6616178AEE}" srcOrd="0" destOrd="0" presId="urn:microsoft.com/office/officeart/2005/8/layout/orgChart1"/>
    <dgm:cxn modelId="{8B56E9F7-349B-4EB5-AB17-BAD1681C2A26}" type="presOf" srcId="{2F353935-53DD-4AFE-88DE-77701D219C56}" destId="{E8309007-9583-4129-A950-DB4400BEA2F7}" srcOrd="1" destOrd="0" presId="urn:microsoft.com/office/officeart/2005/8/layout/orgChart1"/>
    <dgm:cxn modelId="{FB407854-0E50-4291-BB89-AF2E4DC81C01}" srcId="{AA01D3B1-9249-4939-89E4-14588EB1365D}" destId="{C9587417-2FD8-41CD-8A55-089A40052C80}" srcOrd="4" destOrd="0" parTransId="{40FDB2A1-52FE-4956-BB54-BFD7A6B02F9A}" sibTransId="{F871DE17-00B7-4AE0-870E-5519BCDEB673}"/>
    <dgm:cxn modelId="{7D0491D4-7AF6-4986-800E-1F1A567962D9}" type="presOf" srcId="{D7BE0EA8-7CE6-40C9-B7CC-89C5FD9DC3E8}" destId="{DB4C9C47-9EB6-4C7D-8BA4-17B9AFE4E576}" srcOrd="1" destOrd="0" presId="urn:microsoft.com/office/officeart/2005/8/layout/orgChart1"/>
    <dgm:cxn modelId="{AAEEE786-8B74-40BA-9CB9-588210BF0FC1}" type="presOf" srcId="{C9587417-2FD8-41CD-8A55-089A40052C80}" destId="{156CCC0A-D01B-4184-8094-F3182C73DEEE}" srcOrd="1" destOrd="0" presId="urn:microsoft.com/office/officeart/2005/8/layout/orgChart1"/>
    <dgm:cxn modelId="{A3FF520C-955E-47CA-A9DD-CE898352023E}" type="presOf" srcId="{B89C22B4-2498-4EFF-8ED0-C3212ACB5065}" destId="{9E62E3E6-B2F8-475A-8E06-BBD9AECA1497}" srcOrd="0" destOrd="0" presId="urn:microsoft.com/office/officeart/2005/8/layout/orgChart1"/>
    <dgm:cxn modelId="{D7BE12D7-53E2-47FB-AE53-4FCD315212D5}" type="presOf" srcId="{2E00383D-9110-44D9-86C5-CA344E15202C}" destId="{B6E230F3-F913-4B21-9DC1-A1B0E1151CE8}" srcOrd="0" destOrd="0" presId="urn:microsoft.com/office/officeart/2005/8/layout/orgChart1"/>
    <dgm:cxn modelId="{5766CBE4-D94C-4714-A0AC-0089C48B934A}" srcId="{AA01D3B1-9249-4939-89E4-14588EB1365D}" destId="{2F353935-53DD-4AFE-88DE-77701D219C56}" srcOrd="0" destOrd="0" parTransId="{3AC31BB5-32E1-4D39-8D96-9B1F869DC353}" sibTransId="{94E90183-E490-47B0-A544-106579C2503C}"/>
    <dgm:cxn modelId="{A8CEDF15-AE8E-4C83-95DC-431FBC7E4204}" type="presOf" srcId="{E0C416CC-8B56-4FA9-AC04-9117B8B607C6}" destId="{233DC811-4AB4-47C3-85FF-1E071ACE0000}" srcOrd="0" destOrd="0" presId="urn:microsoft.com/office/officeart/2005/8/layout/orgChart1"/>
    <dgm:cxn modelId="{049A8C81-AB7A-4CFD-AEEF-7F79B85E2331}" type="presOf" srcId="{BCCA88E4-276C-49C6-946D-08B8D74889C6}" destId="{82943185-BEE0-4985-B7B6-293C3A53F023}" srcOrd="1" destOrd="0" presId="urn:microsoft.com/office/officeart/2005/8/layout/orgChart1"/>
    <dgm:cxn modelId="{69AF9E78-0D6B-4B40-BE3E-A7C9D2202159}" type="presOf" srcId="{2952079A-FD7E-4CD0-8E8F-F28CA2DF1938}" destId="{8587CCFB-5C34-4915-8CC1-B4619BAF12CD}" srcOrd="0" destOrd="0" presId="urn:microsoft.com/office/officeart/2005/8/layout/orgChart1"/>
    <dgm:cxn modelId="{2161285C-A59C-4044-BC27-854CF0B59D65}" type="presOf" srcId="{DB43A169-DC13-43AB-A1C1-DAC954B0B857}" destId="{3AFD6BB4-2BCA-434D-869F-567FC328512F}" srcOrd="0" destOrd="0" presId="urn:microsoft.com/office/officeart/2005/8/layout/orgChart1"/>
    <dgm:cxn modelId="{75564971-15C3-46D3-B0F5-A6CFAFC3783C}" type="presOf" srcId="{ACD1F378-A696-4390-B3F3-698D6B13AF98}" destId="{996E9721-56AC-4270-B7FF-62AC0D6E90D1}" srcOrd="0" destOrd="0" presId="urn:microsoft.com/office/officeart/2005/8/layout/orgChart1"/>
    <dgm:cxn modelId="{E23BF7C3-26B1-4959-A31B-E9DEC7759430}" type="presOf" srcId="{80567665-D9B2-432E-9411-C8DAA8167240}" destId="{9394203E-8E89-409A-A5B8-905CD02A08A6}" srcOrd="0" destOrd="0" presId="urn:microsoft.com/office/officeart/2005/8/layout/orgChart1"/>
    <dgm:cxn modelId="{E4A77A10-DCA4-4851-8D3E-54DF2E39AAB1}" type="presOf" srcId="{2C58CC0F-BBC8-40D0-8AB1-C1C53DF17F98}" destId="{49F8B90C-CE49-48D8-BD37-34531B867D27}" srcOrd="0" destOrd="0" presId="urn:microsoft.com/office/officeart/2005/8/layout/orgChart1"/>
    <dgm:cxn modelId="{55E50BEB-31F1-49A2-A3B4-EAE460257756}" type="presOf" srcId="{800CACCE-EA81-482E-B025-AC6EF47A9744}" destId="{47F0746A-E4B1-444A-82EA-5FAD34B8629E}" srcOrd="0" destOrd="0" presId="urn:microsoft.com/office/officeart/2005/8/layout/orgChart1"/>
    <dgm:cxn modelId="{D4E8EBE2-2E90-4070-A43E-8151141FA0D6}" type="presOf" srcId="{DA974452-AB35-413A-9D51-143B48C1A658}" destId="{52807739-CEF2-4537-9FEC-8A6ED8D94B51}" srcOrd="0" destOrd="0" presId="urn:microsoft.com/office/officeart/2005/8/layout/orgChart1"/>
    <dgm:cxn modelId="{EA629BCF-D3B0-4485-80DE-98A286B97CD6}" srcId="{4EAA7C0E-D767-409B-B860-7E31E7AC3677}" destId="{6FB157CF-C481-4BC7-ADE7-E41A2B228018}" srcOrd="4" destOrd="0" parTransId="{73E6D48A-0EE9-4A8A-B3A2-0E3F6C3D4C13}" sibTransId="{FE239A1E-26DA-493C-A0EC-0F02F80FEEBF}"/>
    <dgm:cxn modelId="{2B7F1FB4-50FA-407E-9B62-C9D375C989CC}" type="presOf" srcId="{0549DFD1-DB13-4A99-A412-A090961604BB}" destId="{90C0E107-8458-4417-88B3-326982DD607F}" srcOrd="0" destOrd="0" presId="urn:microsoft.com/office/officeart/2005/8/layout/orgChart1"/>
    <dgm:cxn modelId="{920D80BD-E696-4ABA-A36F-53F47598CBE4}" type="presOf" srcId="{73E6D48A-0EE9-4A8A-B3A2-0E3F6C3D4C13}" destId="{4AA5BDA2-7814-4676-8B26-1F4263878352}" srcOrd="0" destOrd="0" presId="urn:microsoft.com/office/officeart/2005/8/layout/orgChart1"/>
    <dgm:cxn modelId="{E65F2B32-82E7-4AC5-B962-06158154E5D8}" type="presOf" srcId="{705B45CC-6032-4460-8F0D-D6532D5BA353}" destId="{E565F455-2F63-47CB-A97D-DC96A19084C6}" srcOrd="1" destOrd="0" presId="urn:microsoft.com/office/officeart/2005/8/layout/orgChart1"/>
    <dgm:cxn modelId="{738B99A8-D207-497B-8E2A-F6A0BC856022}" srcId="{702F5E35-D1D3-4286-A64C-00C977232B80}" destId="{9137ED7F-EC1D-4EFE-BEB9-F69157B52882}" srcOrd="1" destOrd="0" parTransId="{999F6508-2F33-4CBE-B52C-D9D82665A22E}" sibTransId="{66394C08-73C0-45EC-951D-7D3EC0355863}"/>
    <dgm:cxn modelId="{A5BB622F-383B-4078-AA46-AB2DF64CD059}" type="presOf" srcId="{4D681283-94F5-40F1-9ECC-ED914E4BC041}" destId="{44CA9CEB-CC00-4470-AC6C-2E166D8C0216}" srcOrd="1" destOrd="0" presId="urn:microsoft.com/office/officeart/2005/8/layout/orgChart1"/>
    <dgm:cxn modelId="{E4B7A4B4-8ECF-44AA-91C5-05F9E3DFC6CE}" srcId="{7596CE71-AF50-42DE-B818-6CBD641827C0}" destId="{DA974452-AB35-413A-9D51-143B48C1A658}" srcOrd="0" destOrd="0" parTransId="{4E2628AF-18CD-4158-AAE3-FB25B613659D}" sibTransId="{1AB6C0D5-4C8E-4C9C-BC94-90227CA1D8D6}"/>
    <dgm:cxn modelId="{BF3D6CCC-15EB-4070-A2DA-1815EF6751C3}" type="presOf" srcId="{4EAA7C0E-D767-409B-B860-7E31E7AC3677}" destId="{CD53A77F-7204-420C-A5D9-8016D20EC9EB}" srcOrd="1" destOrd="0" presId="urn:microsoft.com/office/officeart/2005/8/layout/orgChart1"/>
    <dgm:cxn modelId="{3EFD12D2-21AB-4CE4-9EBC-9B92E0312626}" type="presOf" srcId="{4D681283-94F5-40F1-9ECC-ED914E4BC041}" destId="{F6C273E1-4DB4-4D3B-9447-09A5B0ED1D44}" srcOrd="0" destOrd="0" presId="urn:microsoft.com/office/officeart/2005/8/layout/orgChart1"/>
    <dgm:cxn modelId="{C3C518FF-A74C-4204-AD29-B75006044C54}" type="presOf" srcId="{DB43A169-DC13-43AB-A1C1-DAC954B0B857}" destId="{2C7D2138-F62C-4C1B-BA13-58872BF8278C}" srcOrd="1" destOrd="0" presId="urn:microsoft.com/office/officeart/2005/8/layout/orgChart1"/>
    <dgm:cxn modelId="{E43D1F28-7698-47B1-B246-430C2D442EFF}" type="presOf" srcId="{DA9573AC-622E-45F0-99BE-0A0836FA435D}" destId="{3277E7EF-AEAA-4E31-8656-9E26C87EDD7E}" srcOrd="0" destOrd="0" presId="urn:microsoft.com/office/officeart/2005/8/layout/orgChart1"/>
    <dgm:cxn modelId="{1958FD7E-62E0-4824-93B2-D00CF52D5F8A}" type="presOf" srcId="{C99784B0-67ED-40C1-BC22-74F25105CB3B}" destId="{1D3A4855-E9B1-41B6-8E16-CECE1E9FFCCB}" srcOrd="1" destOrd="0" presId="urn:microsoft.com/office/officeart/2005/8/layout/orgChart1"/>
    <dgm:cxn modelId="{CE3EDE8E-DEB5-441D-B56F-35BD6A5A658B}" type="presOf" srcId="{BCCA88E4-276C-49C6-946D-08B8D74889C6}" destId="{14B79F8F-519C-4B10-923D-5EF9A17EDC0C}" srcOrd="0" destOrd="0" presId="urn:microsoft.com/office/officeart/2005/8/layout/orgChart1"/>
    <dgm:cxn modelId="{5BFFECA1-8DBD-4A98-BACE-65F2191DAA29}" type="presOf" srcId="{6AA06A21-DD44-4A6E-8D62-B4AE2BA80BF2}" destId="{8844D4CD-F607-47F5-AD01-E2BF4A20E6DD}" srcOrd="1" destOrd="0" presId="urn:microsoft.com/office/officeart/2005/8/layout/orgChart1"/>
    <dgm:cxn modelId="{4E1045A8-72D8-4865-8B9C-70E4264744BF}" type="presOf" srcId="{82B8FC42-8BF0-4C93-B94E-3049B393559A}" destId="{11F83F2C-5E6F-4FF9-A118-1A7CB04C5E3B}" srcOrd="0" destOrd="0" presId="urn:microsoft.com/office/officeart/2005/8/layout/orgChart1"/>
    <dgm:cxn modelId="{2D706824-B857-4978-82A7-BD1A688788E9}" srcId="{4EAA7C0E-D767-409B-B860-7E31E7AC3677}" destId="{2952079A-FD7E-4CD0-8E8F-F28CA2DF1938}" srcOrd="2" destOrd="0" parTransId="{76E8E4CF-5B97-4192-AE72-FC40B7A3082E}" sibTransId="{7AD81356-23E2-4463-931B-41C7AA9451F0}"/>
    <dgm:cxn modelId="{CB01FFA3-7A1C-4540-B22F-900CFA6A535F}" srcId="{46BAF4AE-21DA-4B48-9B8A-0BB3593D5F5C}" destId="{FB62E26C-C710-4F6D-BBD8-3794DAB2CAA3}" srcOrd="1" destOrd="0" parTransId="{A53FF8D3-98A4-4210-B9CE-F4D5D2542CEA}" sibTransId="{408282CC-D47F-49D3-9A3B-3EB048048C17}"/>
    <dgm:cxn modelId="{68D090BE-613D-4EE9-9569-51AB73E3FC3A}" type="presOf" srcId="{E5393990-23DB-4CC5-86E2-C35003CDBC69}" destId="{68604715-CC93-4061-88B7-83053366072B}" srcOrd="0" destOrd="0" presId="urn:microsoft.com/office/officeart/2005/8/layout/orgChart1"/>
    <dgm:cxn modelId="{7CB2045A-6BF9-4497-98E0-C6D9DE7F094B}" type="presOf" srcId="{4E2628AF-18CD-4158-AAE3-FB25B613659D}" destId="{56421BB6-866D-4F99-AE1E-C1A3D350C15D}" srcOrd="0" destOrd="0" presId="urn:microsoft.com/office/officeart/2005/8/layout/orgChart1"/>
    <dgm:cxn modelId="{2D4594EA-6BCA-42DB-9099-E56B5EE97A72}" type="presOf" srcId="{2952079A-FD7E-4CD0-8E8F-F28CA2DF1938}" destId="{78B2C34C-2A58-4412-AD43-14183B97AA7F}" srcOrd="1" destOrd="0" presId="urn:microsoft.com/office/officeart/2005/8/layout/orgChart1"/>
    <dgm:cxn modelId="{A5199684-ADA9-4CB3-8F12-BAE7CB5F1C11}" srcId="{C99784B0-67ED-40C1-BC22-74F25105CB3B}" destId="{4B93C1AF-6790-4A0B-A02F-61B77C82DB41}" srcOrd="0" destOrd="0" parTransId="{18FA6E31-9CDB-4027-B860-F7CBA76AFDF6}" sibTransId="{F285D285-B65D-4E56-94D4-CA12FF1EAC3D}"/>
    <dgm:cxn modelId="{D95717C0-5086-439C-B19D-D73B6D1B4442}" srcId="{AA01D3B1-9249-4939-89E4-14588EB1365D}" destId="{2C58CC0F-BBC8-40D0-8AB1-C1C53DF17F98}" srcOrd="3" destOrd="0" parTransId="{175958FC-8CC4-4860-ADD4-AB75AC3D402C}" sibTransId="{71FAE66A-9A4E-443D-ACF0-D83F8F2189FA}"/>
    <dgm:cxn modelId="{50657A7E-8DDD-4F06-B2DD-B3A110001E43}" type="presOf" srcId="{CDA92562-8213-474F-9DDF-70BB5C2BCF22}" destId="{41833A47-9B3B-4D5A-823E-24EFACFB0A3F}" srcOrd="0" destOrd="0" presId="urn:microsoft.com/office/officeart/2005/8/layout/orgChart1"/>
    <dgm:cxn modelId="{2D7F42F2-3DB5-4102-B21F-8A81F0D92F69}" srcId="{4EAA7C0E-D767-409B-B860-7E31E7AC3677}" destId="{2E00383D-9110-44D9-86C5-CA344E15202C}" srcOrd="3" destOrd="0" parTransId="{83F74305-7043-4DCA-ABB3-17C2A58BFF4E}" sibTransId="{753EC081-924A-4AF9-A714-EC61ED91A9FA}"/>
    <dgm:cxn modelId="{A68A6B0F-E124-4DD2-9197-C50635564440}" srcId="{7596CE71-AF50-42DE-B818-6CBD641827C0}" destId="{C99784B0-67ED-40C1-BC22-74F25105CB3B}" srcOrd="5" destOrd="0" parTransId="{800CACCE-EA81-482E-B025-AC6EF47A9744}" sibTransId="{73C63F05-DC2D-47A1-8111-9FC5897A36D7}"/>
    <dgm:cxn modelId="{045DB43B-EA76-4B3F-9E85-7A6BA81A75B2}" type="presOf" srcId="{AA01D3B1-9249-4939-89E4-14588EB1365D}" destId="{1CC962F2-E9E3-49BD-9942-0F6757236D82}" srcOrd="0" destOrd="0" presId="urn:microsoft.com/office/officeart/2005/8/layout/orgChart1"/>
    <dgm:cxn modelId="{7889945B-A403-4475-AB96-3261D34F9D29}" srcId="{4EAA7C0E-D767-409B-B860-7E31E7AC3677}" destId="{BCCA88E4-276C-49C6-946D-08B8D74889C6}" srcOrd="1" destOrd="0" parTransId="{82B8FC42-8BF0-4C93-B94E-3049B393559A}" sibTransId="{C2F32D8B-FEDE-4F85-8CE4-DE892081E3F6}"/>
    <dgm:cxn modelId="{C0DDDAB3-7AA2-4BE9-9521-F45B8D78E154}" type="presOf" srcId="{7596CE71-AF50-42DE-B818-6CBD641827C0}" destId="{A31CB260-D27A-4322-A09D-F3B1899A1419}" srcOrd="0" destOrd="0" presId="urn:microsoft.com/office/officeart/2005/8/layout/orgChart1"/>
    <dgm:cxn modelId="{66BAD30C-9364-4AFA-A938-2C3F3D9B938F}" type="presOf" srcId="{22F3A5FE-F6FB-4796-BD48-0484B57FDA06}" destId="{ED62ECBF-8424-4137-8A6B-EA7C080D173D}" srcOrd="0" destOrd="0" presId="urn:microsoft.com/office/officeart/2005/8/layout/orgChart1"/>
    <dgm:cxn modelId="{62121930-CAD4-4007-B534-34FAE786C3DE}" type="presOf" srcId="{CFB5F02D-0D0D-420C-97E7-A4DAA51357F1}" destId="{B8796DC1-21CA-451C-BF58-F2BE3F6E2856}" srcOrd="0" destOrd="0" presId="urn:microsoft.com/office/officeart/2005/8/layout/orgChart1"/>
    <dgm:cxn modelId="{9D189523-D2DB-43FF-A1AC-3545138F1349}" type="presOf" srcId="{B89C22B4-2498-4EFF-8ED0-C3212ACB5065}" destId="{B295DDC6-B5AD-4AE0-A150-218392C983A3}" srcOrd="1" destOrd="0" presId="urn:microsoft.com/office/officeart/2005/8/layout/orgChart1"/>
    <dgm:cxn modelId="{C2AA4D8D-44CF-4AD4-ACC6-590BD5C0C5D3}" type="presOf" srcId="{D7BE0EA8-7CE6-40C9-B7CC-89C5FD9DC3E8}" destId="{D8F26E34-D3F7-4254-A219-DF835E5DFCEB}" srcOrd="0" destOrd="0" presId="urn:microsoft.com/office/officeart/2005/8/layout/orgChart1"/>
    <dgm:cxn modelId="{729D1552-4CD3-408E-835B-07F7397F4C80}" srcId="{AA01D3B1-9249-4939-89E4-14588EB1365D}" destId="{DE1E6F02-0000-4FEB-B341-7A8E42322541}" srcOrd="2" destOrd="0" parTransId="{BDB01108-21C9-4492-9E8D-F5EC84B2111F}" sibTransId="{5616891E-EC55-417F-A188-D67994B4ACEA}"/>
    <dgm:cxn modelId="{A4D832BF-EEC9-4D8F-8F27-C5B6855F4759}" srcId="{C99784B0-67ED-40C1-BC22-74F25105CB3B}" destId="{0549DFD1-DB13-4A99-A412-A090961604BB}" srcOrd="1" destOrd="0" parTransId="{871C3841-760F-491A-B3EF-6D95C2881322}" sibTransId="{137CFB0E-4558-473C-8C6E-18945D066192}"/>
    <dgm:cxn modelId="{C3CADB12-F44B-4CBD-BF75-B0C73A766972}" type="presOf" srcId="{6AA06A21-DD44-4A6E-8D62-B4AE2BA80BF2}" destId="{EF753D39-3B34-4AB4-9370-72243870CD7D}" srcOrd="0" destOrd="0" presId="urn:microsoft.com/office/officeart/2005/8/layout/orgChart1"/>
    <dgm:cxn modelId="{A85F83BF-6191-4746-9857-471A5910679E}" srcId="{7596CE71-AF50-42DE-B818-6CBD641827C0}" destId="{46BAF4AE-21DA-4B48-9B8A-0BB3593D5F5C}" srcOrd="3" destOrd="0" parTransId="{22F3A5FE-F6FB-4796-BD48-0484B57FDA06}" sibTransId="{CCC3D4DB-AAC5-47CC-910C-AAABAC5EE491}"/>
    <dgm:cxn modelId="{86AB6D1E-AA56-41F8-A8E6-5F1F1FE7A7A6}" srcId="{4EAA7C0E-D767-409B-B860-7E31E7AC3677}" destId="{1FB84E89-0D6B-4053-8F16-FDA3D0BB773F}" srcOrd="6" destOrd="0" parTransId="{CFB5F02D-0D0D-420C-97E7-A4DAA51357F1}" sibTransId="{F4EB2463-04EA-46C0-9918-8E23F88809D4}"/>
    <dgm:cxn modelId="{FB0B8629-D4E1-45AE-886A-3CD8B2E85E4B}" type="presOf" srcId="{9137ED7F-EC1D-4EFE-BEB9-F69157B52882}" destId="{8D9EC658-7143-47BC-8926-39629A03D9CB}" srcOrd="1" destOrd="0" presId="urn:microsoft.com/office/officeart/2005/8/layout/orgChart1"/>
    <dgm:cxn modelId="{0E137D06-A8A3-4DFA-9CF6-69EC5222B125}" type="presOf" srcId="{1FB84E89-0D6B-4053-8F16-FDA3D0BB773F}" destId="{BAEC937A-AA79-4A20-9798-D28B3A2B402B}" srcOrd="0" destOrd="0" presId="urn:microsoft.com/office/officeart/2005/8/layout/orgChart1"/>
    <dgm:cxn modelId="{655A999D-24E7-4A15-B3F8-0658C3B17696}" type="presParOf" srcId="{D2B90534-709C-4A27-9B1E-DD0A7E1484EC}" destId="{E9BB0D84-456C-4121-99EA-A34058D2579F}" srcOrd="0" destOrd="0" presId="urn:microsoft.com/office/officeart/2005/8/layout/orgChart1"/>
    <dgm:cxn modelId="{129D1CB4-F54D-4FB0-8DDC-978C051A41B5}" type="presParOf" srcId="{E9BB0D84-456C-4121-99EA-A34058D2579F}" destId="{6EB0D5A8-D113-4FC3-A7FC-0E3118459AB4}" srcOrd="0" destOrd="0" presId="urn:microsoft.com/office/officeart/2005/8/layout/orgChart1"/>
    <dgm:cxn modelId="{4885C7C8-F1B7-449B-832F-7949BB78ECE5}" type="presParOf" srcId="{6EB0D5A8-D113-4FC3-A7FC-0E3118459AB4}" destId="{A31CB260-D27A-4322-A09D-F3B1899A1419}" srcOrd="0" destOrd="0" presId="urn:microsoft.com/office/officeart/2005/8/layout/orgChart1"/>
    <dgm:cxn modelId="{6754C011-5A57-40BB-B5E3-E2BD03C302CC}" type="presParOf" srcId="{6EB0D5A8-D113-4FC3-A7FC-0E3118459AB4}" destId="{B2ED5F06-8D17-48B5-A353-C08BAF8C27F2}" srcOrd="1" destOrd="0" presId="urn:microsoft.com/office/officeart/2005/8/layout/orgChart1"/>
    <dgm:cxn modelId="{0AC21BC0-7FB3-47E6-B797-1EDA8AE02029}" type="presParOf" srcId="{E9BB0D84-456C-4121-99EA-A34058D2579F}" destId="{615934C6-A277-4F8B-B82E-B12D246C8157}" srcOrd="1" destOrd="0" presId="urn:microsoft.com/office/officeart/2005/8/layout/orgChart1"/>
    <dgm:cxn modelId="{6C877CBA-53FC-4E60-807C-4F269997C3B7}" type="presParOf" srcId="{615934C6-A277-4F8B-B82E-B12D246C8157}" destId="{53D800AC-EC37-4B44-8F53-87F93F088EF3}" srcOrd="0" destOrd="0" presId="urn:microsoft.com/office/officeart/2005/8/layout/orgChart1"/>
    <dgm:cxn modelId="{103D4884-D4A1-4431-8417-180EB7447E62}" type="presParOf" srcId="{615934C6-A277-4F8B-B82E-B12D246C8157}" destId="{428F6DD4-6DA0-40C8-AA4A-2DFA292DD810}" srcOrd="1" destOrd="0" presId="urn:microsoft.com/office/officeart/2005/8/layout/orgChart1"/>
    <dgm:cxn modelId="{46C939D8-D1CA-4085-BCF5-BDB381EB25BF}" type="presParOf" srcId="{428F6DD4-6DA0-40C8-AA4A-2DFA292DD810}" destId="{46525873-302B-48C4-8B10-2BBA62DACB6D}" srcOrd="0" destOrd="0" presId="urn:microsoft.com/office/officeart/2005/8/layout/orgChart1"/>
    <dgm:cxn modelId="{070017EE-4E7D-47EB-9528-FD7C85D5D733}" type="presParOf" srcId="{46525873-302B-48C4-8B10-2BBA62DACB6D}" destId="{7D40CAD0-35F3-4149-866D-4A07BF23E784}" srcOrd="0" destOrd="0" presId="urn:microsoft.com/office/officeart/2005/8/layout/orgChart1"/>
    <dgm:cxn modelId="{5965416D-6B81-4C3E-BC54-65108B82E196}" type="presParOf" srcId="{46525873-302B-48C4-8B10-2BBA62DACB6D}" destId="{CD53A77F-7204-420C-A5D9-8016D20EC9EB}" srcOrd="1" destOrd="0" presId="urn:microsoft.com/office/officeart/2005/8/layout/orgChart1"/>
    <dgm:cxn modelId="{32165E83-2B5B-4E48-815E-6E8DF38AA989}" type="presParOf" srcId="{428F6DD4-6DA0-40C8-AA4A-2DFA292DD810}" destId="{6E5DEA1B-E00C-45EE-BA16-20FD5A59A783}" srcOrd="1" destOrd="0" presId="urn:microsoft.com/office/officeart/2005/8/layout/orgChart1"/>
    <dgm:cxn modelId="{A8430257-B14E-4650-8F01-5B86B7B9A440}" type="presParOf" srcId="{6E5DEA1B-E00C-45EE-BA16-20FD5A59A783}" destId="{996E9721-56AC-4270-B7FF-62AC0D6E90D1}" srcOrd="0" destOrd="0" presId="urn:microsoft.com/office/officeart/2005/8/layout/orgChart1"/>
    <dgm:cxn modelId="{410B80D9-B818-4C2C-9D36-3B9486FE6EEE}" type="presParOf" srcId="{6E5DEA1B-E00C-45EE-BA16-20FD5A59A783}" destId="{3D5D7D9C-44AC-4CAF-A5FF-2B1B4B6A20F2}" srcOrd="1" destOrd="0" presId="urn:microsoft.com/office/officeart/2005/8/layout/orgChart1"/>
    <dgm:cxn modelId="{995978E5-C4CD-4188-A02F-AC90DD116120}" type="presParOf" srcId="{3D5D7D9C-44AC-4CAF-A5FF-2B1B4B6A20F2}" destId="{1B40E3A7-F180-4959-84FC-86383C9293FD}" srcOrd="0" destOrd="0" presId="urn:microsoft.com/office/officeart/2005/8/layout/orgChart1"/>
    <dgm:cxn modelId="{9703DE3F-047A-4ACB-BBAC-206B5D1F261B}" type="presParOf" srcId="{1B40E3A7-F180-4959-84FC-86383C9293FD}" destId="{3AFD6BB4-2BCA-434D-869F-567FC328512F}" srcOrd="0" destOrd="0" presId="urn:microsoft.com/office/officeart/2005/8/layout/orgChart1"/>
    <dgm:cxn modelId="{86B3ABFE-935D-4440-A2BC-09A09B7B23E2}" type="presParOf" srcId="{1B40E3A7-F180-4959-84FC-86383C9293FD}" destId="{2C7D2138-F62C-4C1B-BA13-58872BF8278C}" srcOrd="1" destOrd="0" presId="urn:microsoft.com/office/officeart/2005/8/layout/orgChart1"/>
    <dgm:cxn modelId="{EECE418B-2728-4522-B82C-8045E962C6E2}" type="presParOf" srcId="{3D5D7D9C-44AC-4CAF-A5FF-2B1B4B6A20F2}" destId="{76C19159-6D00-4564-B568-B76BCA99C36F}" srcOrd="1" destOrd="0" presId="urn:microsoft.com/office/officeart/2005/8/layout/orgChart1"/>
    <dgm:cxn modelId="{F1AED3DF-E81E-41F1-8A35-FEEBA6DA347D}" type="presParOf" srcId="{3D5D7D9C-44AC-4CAF-A5FF-2B1B4B6A20F2}" destId="{5EDF08D9-C524-4B2E-A0A0-7D03C37C674D}" srcOrd="2" destOrd="0" presId="urn:microsoft.com/office/officeart/2005/8/layout/orgChart1"/>
    <dgm:cxn modelId="{EB095112-2424-4394-BF46-5F0672616F60}" type="presParOf" srcId="{6E5DEA1B-E00C-45EE-BA16-20FD5A59A783}" destId="{11F83F2C-5E6F-4FF9-A118-1A7CB04C5E3B}" srcOrd="2" destOrd="0" presId="urn:microsoft.com/office/officeart/2005/8/layout/orgChart1"/>
    <dgm:cxn modelId="{89949B5A-1275-4C7D-993E-EAB13063241D}" type="presParOf" srcId="{6E5DEA1B-E00C-45EE-BA16-20FD5A59A783}" destId="{46BFC452-0683-4B4F-8563-C4B52EBF78EF}" srcOrd="3" destOrd="0" presId="urn:microsoft.com/office/officeart/2005/8/layout/orgChart1"/>
    <dgm:cxn modelId="{641CC141-54F9-4246-BF33-5B64183EB009}" type="presParOf" srcId="{46BFC452-0683-4B4F-8563-C4B52EBF78EF}" destId="{5A4105DE-634C-4071-A5E7-D8A03F501CF2}" srcOrd="0" destOrd="0" presId="urn:microsoft.com/office/officeart/2005/8/layout/orgChart1"/>
    <dgm:cxn modelId="{F3944C5D-D39C-4F7F-8294-608A6120783D}" type="presParOf" srcId="{5A4105DE-634C-4071-A5E7-D8A03F501CF2}" destId="{14B79F8F-519C-4B10-923D-5EF9A17EDC0C}" srcOrd="0" destOrd="0" presId="urn:microsoft.com/office/officeart/2005/8/layout/orgChart1"/>
    <dgm:cxn modelId="{C7040DCF-CC27-4F66-B414-28688CF55CEA}" type="presParOf" srcId="{5A4105DE-634C-4071-A5E7-D8A03F501CF2}" destId="{82943185-BEE0-4985-B7B6-293C3A53F023}" srcOrd="1" destOrd="0" presId="urn:microsoft.com/office/officeart/2005/8/layout/orgChart1"/>
    <dgm:cxn modelId="{53ED6986-418A-4495-8BC1-D9C4B0EDF31A}" type="presParOf" srcId="{46BFC452-0683-4B4F-8563-C4B52EBF78EF}" destId="{38F9FE10-8B0D-438C-AFD9-B95949D5155A}" srcOrd="1" destOrd="0" presId="urn:microsoft.com/office/officeart/2005/8/layout/orgChart1"/>
    <dgm:cxn modelId="{914CA801-6CD9-4B71-AFEA-8BB352CE696E}" type="presParOf" srcId="{46BFC452-0683-4B4F-8563-C4B52EBF78EF}" destId="{5B5B59BE-0C58-4F65-B51F-6548A72A5502}" srcOrd="2" destOrd="0" presId="urn:microsoft.com/office/officeart/2005/8/layout/orgChart1"/>
    <dgm:cxn modelId="{296DDF9A-5A4E-4607-A968-EBF7175F03CC}" type="presParOf" srcId="{6E5DEA1B-E00C-45EE-BA16-20FD5A59A783}" destId="{2C3A620B-4074-469C-8D4A-06856CAC613E}" srcOrd="4" destOrd="0" presId="urn:microsoft.com/office/officeart/2005/8/layout/orgChart1"/>
    <dgm:cxn modelId="{895E1CCF-D655-45C7-9B75-16C9B3CF9606}" type="presParOf" srcId="{6E5DEA1B-E00C-45EE-BA16-20FD5A59A783}" destId="{6C22ED35-A9D3-4684-990B-5C36E9D6A3DF}" srcOrd="5" destOrd="0" presId="urn:microsoft.com/office/officeart/2005/8/layout/orgChart1"/>
    <dgm:cxn modelId="{7B745FB6-32D2-4EDD-8173-2FC84585FB83}" type="presParOf" srcId="{6C22ED35-A9D3-4684-990B-5C36E9D6A3DF}" destId="{6C3D47E5-1814-465D-B78D-1EAFEE70F912}" srcOrd="0" destOrd="0" presId="urn:microsoft.com/office/officeart/2005/8/layout/orgChart1"/>
    <dgm:cxn modelId="{69AF62FE-DFF4-4369-B0BB-C0C2F0DDAF36}" type="presParOf" srcId="{6C3D47E5-1814-465D-B78D-1EAFEE70F912}" destId="{8587CCFB-5C34-4915-8CC1-B4619BAF12CD}" srcOrd="0" destOrd="0" presId="urn:microsoft.com/office/officeart/2005/8/layout/orgChart1"/>
    <dgm:cxn modelId="{7A8229FE-CC99-46DA-B662-06EFF79C8A1F}" type="presParOf" srcId="{6C3D47E5-1814-465D-B78D-1EAFEE70F912}" destId="{78B2C34C-2A58-4412-AD43-14183B97AA7F}" srcOrd="1" destOrd="0" presId="urn:microsoft.com/office/officeart/2005/8/layout/orgChart1"/>
    <dgm:cxn modelId="{96C9E00A-75B5-443E-8C19-FE74EB123799}" type="presParOf" srcId="{6C22ED35-A9D3-4684-990B-5C36E9D6A3DF}" destId="{8A4132CD-A149-4CB1-AB0B-2D543C0F184D}" srcOrd="1" destOrd="0" presId="urn:microsoft.com/office/officeart/2005/8/layout/orgChart1"/>
    <dgm:cxn modelId="{C408CC92-6914-4EA9-84B7-5B31333AE726}" type="presParOf" srcId="{6C22ED35-A9D3-4684-990B-5C36E9D6A3DF}" destId="{2C6A6CC3-C506-4582-8CD2-4B5E5E6F2616}" srcOrd="2" destOrd="0" presId="urn:microsoft.com/office/officeart/2005/8/layout/orgChart1"/>
    <dgm:cxn modelId="{4DE029E3-B34C-42A9-80E8-82A82EF6F117}" type="presParOf" srcId="{6E5DEA1B-E00C-45EE-BA16-20FD5A59A783}" destId="{713B52C8-AC11-4D1D-8469-41FC6EEFD249}" srcOrd="6" destOrd="0" presId="urn:microsoft.com/office/officeart/2005/8/layout/orgChart1"/>
    <dgm:cxn modelId="{3ED95984-EACB-4C97-96E8-120E5DDEC6E8}" type="presParOf" srcId="{6E5DEA1B-E00C-45EE-BA16-20FD5A59A783}" destId="{FA68CC09-9402-4132-9125-494FF20BE5C2}" srcOrd="7" destOrd="0" presId="urn:microsoft.com/office/officeart/2005/8/layout/orgChart1"/>
    <dgm:cxn modelId="{1097559C-5E7F-4211-8A1F-78BE5FA26F4F}" type="presParOf" srcId="{FA68CC09-9402-4132-9125-494FF20BE5C2}" destId="{77BDDD6D-4888-49A5-A34B-C64AFAECBF88}" srcOrd="0" destOrd="0" presId="urn:microsoft.com/office/officeart/2005/8/layout/orgChart1"/>
    <dgm:cxn modelId="{039ABADF-F97D-40F6-BBA6-B37A9A767ECE}" type="presParOf" srcId="{77BDDD6D-4888-49A5-A34B-C64AFAECBF88}" destId="{B6E230F3-F913-4B21-9DC1-A1B0E1151CE8}" srcOrd="0" destOrd="0" presId="urn:microsoft.com/office/officeart/2005/8/layout/orgChart1"/>
    <dgm:cxn modelId="{926D9243-8F90-433B-A4BC-5BF930D863B7}" type="presParOf" srcId="{77BDDD6D-4888-49A5-A34B-C64AFAECBF88}" destId="{ECE8E3E9-28F2-4451-8060-CCF137EE665C}" srcOrd="1" destOrd="0" presId="urn:microsoft.com/office/officeart/2005/8/layout/orgChart1"/>
    <dgm:cxn modelId="{201A1AB2-2E38-49F2-8FAD-FF43B2CF74EA}" type="presParOf" srcId="{FA68CC09-9402-4132-9125-494FF20BE5C2}" destId="{ECF5485B-E803-4A6F-8CAF-6795E5B4C697}" srcOrd="1" destOrd="0" presId="urn:microsoft.com/office/officeart/2005/8/layout/orgChart1"/>
    <dgm:cxn modelId="{26F7B175-4621-4F15-B3D7-7226491B4AB9}" type="presParOf" srcId="{FA68CC09-9402-4132-9125-494FF20BE5C2}" destId="{5B3B3796-0800-4D7E-838C-400B51194E37}" srcOrd="2" destOrd="0" presId="urn:microsoft.com/office/officeart/2005/8/layout/orgChart1"/>
    <dgm:cxn modelId="{58DCFD03-D37A-461F-A965-A1ACFF5453F2}" type="presParOf" srcId="{6E5DEA1B-E00C-45EE-BA16-20FD5A59A783}" destId="{4AA5BDA2-7814-4676-8B26-1F4263878352}" srcOrd="8" destOrd="0" presId="urn:microsoft.com/office/officeart/2005/8/layout/orgChart1"/>
    <dgm:cxn modelId="{ED9899EC-CE89-49A8-8284-D5EF3A9121E9}" type="presParOf" srcId="{6E5DEA1B-E00C-45EE-BA16-20FD5A59A783}" destId="{83786936-9027-40E4-A5AD-45A3DC9F0CFC}" srcOrd="9" destOrd="0" presId="urn:microsoft.com/office/officeart/2005/8/layout/orgChart1"/>
    <dgm:cxn modelId="{D3A01174-842B-4D88-8166-96C77B294861}" type="presParOf" srcId="{83786936-9027-40E4-A5AD-45A3DC9F0CFC}" destId="{90648B86-E3B3-4C19-9F11-9B0176CC4F5F}" srcOrd="0" destOrd="0" presId="urn:microsoft.com/office/officeart/2005/8/layout/orgChart1"/>
    <dgm:cxn modelId="{4F68B1D1-8E75-473F-B3B8-11B6DF5AB706}" type="presParOf" srcId="{90648B86-E3B3-4C19-9F11-9B0176CC4F5F}" destId="{8D89FDBD-3241-4C62-A7D4-C9843AC76795}" srcOrd="0" destOrd="0" presId="urn:microsoft.com/office/officeart/2005/8/layout/orgChart1"/>
    <dgm:cxn modelId="{7F848196-11AB-40C5-B713-A30D3E631518}" type="presParOf" srcId="{90648B86-E3B3-4C19-9F11-9B0176CC4F5F}" destId="{A81123DF-9D7E-43DA-80C4-C70A2681D3D8}" srcOrd="1" destOrd="0" presId="urn:microsoft.com/office/officeart/2005/8/layout/orgChart1"/>
    <dgm:cxn modelId="{AD584A87-05B2-4D81-828F-5741318CCE1C}" type="presParOf" srcId="{83786936-9027-40E4-A5AD-45A3DC9F0CFC}" destId="{5DDFAEC7-E0CC-4734-921F-3321DEE9D045}" srcOrd="1" destOrd="0" presId="urn:microsoft.com/office/officeart/2005/8/layout/orgChart1"/>
    <dgm:cxn modelId="{1F2D039A-0F35-46B1-842E-A06A9D5CE487}" type="presParOf" srcId="{83786936-9027-40E4-A5AD-45A3DC9F0CFC}" destId="{4A23F7A4-C400-4202-BB87-88A1A26D74D3}" srcOrd="2" destOrd="0" presId="urn:microsoft.com/office/officeart/2005/8/layout/orgChart1"/>
    <dgm:cxn modelId="{AA5E2B70-3E7A-4EC5-B987-3207591A8659}" type="presParOf" srcId="{6E5DEA1B-E00C-45EE-BA16-20FD5A59A783}" destId="{EDA254ED-5419-4198-9EA1-52D022D741EF}" srcOrd="10" destOrd="0" presId="urn:microsoft.com/office/officeart/2005/8/layout/orgChart1"/>
    <dgm:cxn modelId="{6877454E-136A-4547-958E-604630AE0602}" type="presParOf" srcId="{6E5DEA1B-E00C-45EE-BA16-20FD5A59A783}" destId="{B9BFC356-4C64-4ABF-A0FC-3ED237ACB4B1}" srcOrd="11" destOrd="0" presId="urn:microsoft.com/office/officeart/2005/8/layout/orgChart1"/>
    <dgm:cxn modelId="{76ED15C0-154B-4278-9954-29AE9CA04861}" type="presParOf" srcId="{B9BFC356-4C64-4ABF-A0FC-3ED237ACB4B1}" destId="{566F84ED-40E9-48AC-ACDB-4FA717370B4F}" srcOrd="0" destOrd="0" presId="urn:microsoft.com/office/officeart/2005/8/layout/orgChart1"/>
    <dgm:cxn modelId="{C8C18750-D4E1-4A7F-94CA-206DC296C79A}" type="presParOf" srcId="{566F84ED-40E9-48AC-ACDB-4FA717370B4F}" destId="{41833A47-9B3B-4D5A-823E-24EFACFB0A3F}" srcOrd="0" destOrd="0" presId="urn:microsoft.com/office/officeart/2005/8/layout/orgChart1"/>
    <dgm:cxn modelId="{A1BC0326-9CD4-44FD-B251-16A263947E5B}" type="presParOf" srcId="{566F84ED-40E9-48AC-ACDB-4FA717370B4F}" destId="{F41F9FC5-CF89-41A7-9601-0AC0B581A99B}" srcOrd="1" destOrd="0" presId="urn:microsoft.com/office/officeart/2005/8/layout/orgChart1"/>
    <dgm:cxn modelId="{A7C21D50-648A-4ADB-8847-CE3526CC3348}" type="presParOf" srcId="{B9BFC356-4C64-4ABF-A0FC-3ED237ACB4B1}" destId="{70A08393-D1BC-4950-8BBD-2F01DB15CB73}" srcOrd="1" destOrd="0" presId="urn:microsoft.com/office/officeart/2005/8/layout/orgChart1"/>
    <dgm:cxn modelId="{BB0F15C7-0167-4B76-93CB-F2A88B6FD383}" type="presParOf" srcId="{B9BFC356-4C64-4ABF-A0FC-3ED237ACB4B1}" destId="{8111A5A1-840C-4AF2-8B09-C9ED083287B5}" srcOrd="2" destOrd="0" presId="urn:microsoft.com/office/officeart/2005/8/layout/orgChart1"/>
    <dgm:cxn modelId="{A174A5AC-832E-4713-B7C4-CBF9404CE037}" type="presParOf" srcId="{6E5DEA1B-E00C-45EE-BA16-20FD5A59A783}" destId="{B8796DC1-21CA-451C-BF58-F2BE3F6E2856}" srcOrd="12" destOrd="0" presId="urn:microsoft.com/office/officeart/2005/8/layout/orgChart1"/>
    <dgm:cxn modelId="{43299B6A-57C8-4306-B666-4982A65C9F8C}" type="presParOf" srcId="{6E5DEA1B-E00C-45EE-BA16-20FD5A59A783}" destId="{5FCF9F03-AF95-43F4-BB50-5A2A5C028E0D}" srcOrd="13" destOrd="0" presId="urn:microsoft.com/office/officeart/2005/8/layout/orgChart1"/>
    <dgm:cxn modelId="{A1AC33A8-AAA3-47B0-A9A3-6DBA676E6ABB}" type="presParOf" srcId="{5FCF9F03-AF95-43F4-BB50-5A2A5C028E0D}" destId="{81928B79-46C1-4E8C-B398-F6D6FE939EFB}" srcOrd="0" destOrd="0" presId="urn:microsoft.com/office/officeart/2005/8/layout/orgChart1"/>
    <dgm:cxn modelId="{09A9E823-D410-4F86-A10A-65169BCA499A}" type="presParOf" srcId="{81928B79-46C1-4E8C-B398-F6D6FE939EFB}" destId="{BAEC937A-AA79-4A20-9798-D28B3A2B402B}" srcOrd="0" destOrd="0" presId="urn:microsoft.com/office/officeart/2005/8/layout/orgChart1"/>
    <dgm:cxn modelId="{8F32A954-1A15-41E5-9A47-A741E6D381A6}" type="presParOf" srcId="{81928B79-46C1-4E8C-B398-F6D6FE939EFB}" destId="{8B001FB7-2E80-48E9-8697-10D386B7B5DE}" srcOrd="1" destOrd="0" presId="urn:microsoft.com/office/officeart/2005/8/layout/orgChart1"/>
    <dgm:cxn modelId="{64628A34-E80C-4776-B96E-FE154A252FA2}" type="presParOf" srcId="{5FCF9F03-AF95-43F4-BB50-5A2A5C028E0D}" destId="{08D3799E-245D-4529-BAA2-EDE0A7D2B770}" srcOrd="1" destOrd="0" presId="urn:microsoft.com/office/officeart/2005/8/layout/orgChart1"/>
    <dgm:cxn modelId="{ADDFE5C9-3D5C-4DB7-979F-89A4144DC923}" type="presParOf" srcId="{5FCF9F03-AF95-43F4-BB50-5A2A5C028E0D}" destId="{CFE03E04-CF9F-42EE-943C-27FC40A458B8}" srcOrd="2" destOrd="0" presId="urn:microsoft.com/office/officeart/2005/8/layout/orgChart1"/>
    <dgm:cxn modelId="{DF4E4B1F-4CC1-423A-9A6B-932BE57B6D7A}" type="presParOf" srcId="{6E5DEA1B-E00C-45EE-BA16-20FD5A59A783}" destId="{3277E7EF-AEAA-4E31-8656-9E26C87EDD7E}" srcOrd="14" destOrd="0" presId="urn:microsoft.com/office/officeart/2005/8/layout/orgChart1"/>
    <dgm:cxn modelId="{DF5E9BB2-8CF2-458F-8B08-34E6661CEC10}" type="presParOf" srcId="{6E5DEA1B-E00C-45EE-BA16-20FD5A59A783}" destId="{134FEF71-E8D5-4086-997A-C793F1D3A873}" srcOrd="15" destOrd="0" presId="urn:microsoft.com/office/officeart/2005/8/layout/orgChart1"/>
    <dgm:cxn modelId="{1BD7B23D-5E91-4825-9277-36A62AC611AE}" type="presParOf" srcId="{134FEF71-E8D5-4086-997A-C793F1D3A873}" destId="{B8DDB977-5376-423D-B2FA-EF3B54A550A7}" srcOrd="0" destOrd="0" presId="urn:microsoft.com/office/officeart/2005/8/layout/orgChart1"/>
    <dgm:cxn modelId="{A2A60C39-A2E0-435C-ABA8-4B5F94F0D7D1}" type="presParOf" srcId="{B8DDB977-5376-423D-B2FA-EF3B54A550A7}" destId="{EF753D39-3B34-4AB4-9370-72243870CD7D}" srcOrd="0" destOrd="0" presId="urn:microsoft.com/office/officeart/2005/8/layout/orgChart1"/>
    <dgm:cxn modelId="{803F99C0-43AE-4CD8-8AD0-BADCD3B8167E}" type="presParOf" srcId="{B8DDB977-5376-423D-B2FA-EF3B54A550A7}" destId="{8844D4CD-F607-47F5-AD01-E2BF4A20E6DD}" srcOrd="1" destOrd="0" presId="urn:microsoft.com/office/officeart/2005/8/layout/orgChart1"/>
    <dgm:cxn modelId="{2A1AF228-A454-4176-9461-E2E9738F368E}" type="presParOf" srcId="{134FEF71-E8D5-4086-997A-C793F1D3A873}" destId="{1C70E056-881E-410C-8FA3-F4CBBF3F3189}" srcOrd="1" destOrd="0" presId="urn:microsoft.com/office/officeart/2005/8/layout/orgChart1"/>
    <dgm:cxn modelId="{23606F8F-5890-4E19-9CAC-75FC9AD7CFB7}" type="presParOf" srcId="{134FEF71-E8D5-4086-997A-C793F1D3A873}" destId="{027D04C9-547E-4109-BB84-C210215824BA}" srcOrd="2" destOrd="0" presId="urn:microsoft.com/office/officeart/2005/8/layout/orgChart1"/>
    <dgm:cxn modelId="{82DFF051-6149-4AF3-B26F-BA07CAC3E3A7}" type="presParOf" srcId="{6E5DEA1B-E00C-45EE-BA16-20FD5A59A783}" destId="{8298B3B9-7E99-44AB-9523-6CE774A4BB13}" srcOrd="16" destOrd="0" presId="urn:microsoft.com/office/officeart/2005/8/layout/orgChart1"/>
    <dgm:cxn modelId="{BF27BBC1-C3EE-4FB7-81EF-EAF6352B7D4C}" type="presParOf" srcId="{6E5DEA1B-E00C-45EE-BA16-20FD5A59A783}" destId="{B90F6E96-9917-4314-A452-794B493DBBBD}" srcOrd="17" destOrd="0" presId="urn:microsoft.com/office/officeart/2005/8/layout/orgChart1"/>
    <dgm:cxn modelId="{4F793750-357B-455E-A4DB-1E8E4747742E}" type="presParOf" srcId="{B90F6E96-9917-4314-A452-794B493DBBBD}" destId="{41AF7E8D-990E-4083-B7D5-D94F10007CE6}" srcOrd="0" destOrd="0" presId="urn:microsoft.com/office/officeart/2005/8/layout/orgChart1"/>
    <dgm:cxn modelId="{452866B7-DB81-4B76-9D3E-AD06E38A5C7A}" type="presParOf" srcId="{41AF7E8D-990E-4083-B7D5-D94F10007CE6}" destId="{A3B2D5F4-192C-4AB9-80EB-505C93CC0EEA}" srcOrd="0" destOrd="0" presId="urn:microsoft.com/office/officeart/2005/8/layout/orgChart1"/>
    <dgm:cxn modelId="{A1DC9986-5D7A-4260-B800-2A3649CB46AA}" type="presParOf" srcId="{41AF7E8D-990E-4083-B7D5-D94F10007CE6}" destId="{E565F455-2F63-47CB-A97D-DC96A19084C6}" srcOrd="1" destOrd="0" presId="urn:microsoft.com/office/officeart/2005/8/layout/orgChart1"/>
    <dgm:cxn modelId="{459EF055-131E-45CD-A11B-E9D4EB917604}" type="presParOf" srcId="{B90F6E96-9917-4314-A452-794B493DBBBD}" destId="{5626AF7C-287C-48FD-AAEB-FBABCE24FC5B}" srcOrd="1" destOrd="0" presId="urn:microsoft.com/office/officeart/2005/8/layout/orgChart1"/>
    <dgm:cxn modelId="{BF9AB904-BAC6-4EAA-8FF2-18EA13857F28}" type="presParOf" srcId="{B90F6E96-9917-4314-A452-794B493DBBBD}" destId="{F2440792-B1F8-4302-9A11-288DAA302497}" srcOrd="2" destOrd="0" presId="urn:microsoft.com/office/officeart/2005/8/layout/orgChart1"/>
    <dgm:cxn modelId="{CA1AA642-F7B7-4136-939A-FC0C74A620E8}" type="presParOf" srcId="{428F6DD4-6DA0-40C8-AA4A-2DFA292DD810}" destId="{1011774C-35DC-43A5-9F6E-5E2CA65D406C}" srcOrd="2" destOrd="0" presId="urn:microsoft.com/office/officeart/2005/8/layout/orgChart1"/>
    <dgm:cxn modelId="{2B03556B-19AC-4A67-8F4F-BBECF4CD387E}" type="presParOf" srcId="{615934C6-A277-4F8B-B82E-B12D246C8157}" destId="{ED62ECBF-8424-4137-8A6B-EA7C080D173D}" srcOrd="2" destOrd="0" presId="urn:microsoft.com/office/officeart/2005/8/layout/orgChart1"/>
    <dgm:cxn modelId="{3E8583B1-89DE-4769-B864-906A8C9DE8C2}" type="presParOf" srcId="{615934C6-A277-4F8B-B82E-B12D246C8157}" destId="{F4F102ED-D44D-46D6-A0B4-00725F0AB8F1}" srcOrd="3" destOrd="0" presId="urn:microsoft.com/office/officeart/2005/8/layout/orgChart1"/>
    <dgm:cxn modelId="{19DF3E71-08CD-4441-9108-91F2C7FC5AE3}" type="presParOf" srcId="{F4F102ED-D44D-46D6-A0B4-00725F0AB8F1}" destId="{CE010169-9BE3-4D77-94F7-8E1EBEA23FAB}" srcOrd="0" destOrd="0" presId="urn:microsoft.com/office/officeart/2005/8/layout/orgChart1"/>
    <dgm:cxn modelId="{B9EA70D6-9B25-44FF-83F7-137F75F309E0}" type="presParOf" srcId="{CE010169-9BE3-4D77-94F7-8E1EBEA23FAB}" destId="{7316DDCB-8677-4A5E-8541-B00BD6822EDA}" srcOrd="0" destOrd="0" presId="urn:microsoft.com/office/officeart/2005/8/layout/orgChart1"/>
    <dgm:cxn modelId="{62E28749-E5B3-4449-A6F4-8CFC9A36E576}" type="presParOf" srcId="{CE010169-9BE3-4D77-94F7-8E1EBEA23FAB}" destId="{E119EED5-B376-482D-8FE5-09CAD183B021}" srcOrd="1" destOrd="0" presId="urn:microsoft.com/office/officeart/2005/8/layout/orgChart1"/>
    <dgm:cxn modelId="{2277FF7C-CB0C-4B1D-8BE4-22086B4B27C0}" type="presParOf" srcId="{F4F102ED-D44D-46D6-A0B4-00725F0AB8F1}" destId="{6C935B9C-3C8D-452C-A74D-4658AE16E8EA}" srcOrd="1" destOrd="0" presId="urn:microsoft.com/office/officeart/2005/8/layout/orgChart1"/>
    <dgm:cxn modelId="{94C0DBF3-6043-4C74-8937-A89FD21AAC28}" type="presParOf" srcId="{6C935B9C-3C8D-452C-A74D-4658AE16E8EA}" destId="{83320C65-0935-40B3-A988-CD80AC5C8932}" srcOrd="0" destOrd="0" presId="urn:microsoft.com/office/officeart/2005/8/layout/orgChart1"/>
    <dgm:cxn modelId="{E154613F-E5CE-4B1B-9414-B3910303FB6C}" type="presParOf" srcId="{6C935B9C-3C8D-452C-A74D-4658AE16E8EA}" destId="{1518B582-D264-46CB-B92D-1E42C0399904}" srcOrd="1" destOrd="0" presId="urn:microsoft.com/office/officeart/2005/8/layout/orgChart1"/>
    <dgm:cxn modelId="{5398FE35-1193-4F9A-A7CB-7E317CBCF067}" type="presParOf" srcId="{1518B582-D264-46CB-B92D-1E42C0399904}" destId="{60742FC8-8530-4596-84F5-F4F690342BEA}" srcOrd="0" destOrd="0" presId="urn:microsoft.com/office/officeart/2005/8/layout/orgChart1"/>
    <dgm:cxn modelId="{1C772ECB-939F-4D18-9CBB-0F2553AF7630}" type="presParOf" srcId="{60742FC8-8530-4596-84F5-F4F690342BEA}" destId="{F6C273E1-4DB4-4D3B-9447-09A5B0ED1D44}" srcOrd="0" destOrd="0" presId="urn:microsoft.com/office/officeart/2005/8/layout/orgChart1"/>
    <dgm:cxn modelId="{CEF5E355-329F-4C1B-8A4C-DE233365CA90}" type="presParOf" srcId="{60742FC8-8530-4596-84F5-F4F690342BEA}" destId="{44CA9CEB-CC00-4470-AC6C-2E166D8C0216}" srcOrd="1" destOrd="0" presId="urn:microsoft.com/office/officeart/2005/8/layout/orgChart1"/>
    <dgm:cxn modelId="{174AB8D3-BB73-40E1-8681-D3F773C72D96}" type="presParOf" srcId="{1518B582-D264-46CB-B92D-1E42C0399904}" destId="{424520A2-76B9-448A-8C13-6C3ADB869792}" srcOrd="1" destOrd="0" presId="urn:microsoft.com/office/officeart/2005/8/layout/orgChart1"/>
    <dgm:cxn modelId="{86472698-807A-4981-B2B1-2BD28E5BD763}" type="presParOf" srcId="{1518B582-D264-46CB-B92D-1E42C0399904}" destId="{44E3A784-B921-4CA7-B1E0-10C2D1D7FCE5}" srcOrd="2" destOrd="0" presId="urn:microsoft.com/office/officeart/2005/8/layout/orgChart1"/>
    <dgm:cxn modelId="{0FDE15A2-5946-4F56-9021-5945AFE9F8E7}" type="presParOf" srcId="{6C935B9C-3C8D-452C-A74D-4658AE16E8EA}" destId="{FB04FEDC-7F33-4C64-9354-D49CFDFE3445}" srcOrd="2" destOrd="0" presId="urn:microsoft.com/office/officeart/2005/8/layout/orgChart1"/>
    <dgm:cxn modelId="{19895393-CC3F-493D-B6DE-C7812E7B36B5}" type="presParOf" srcId="{6C935B9C-3C8D-452C-A74D-4658AE16E8EA}" destId="{BED5ABBD-6D27-45CF-8D30-0002B422E211}" srcOrd="3" destOrd="0" presId="urn:microsoft.com/office/officeart/2005/8/layout/orgChart1"/>
    <dgm:cxn modelId="{AC7481B4-F174-4DBE-AECA-B014AFA2D988}" type="presParOf" srcId="{BED5ABBD-6D27-45CF-8D30-0002B422E211}" destId="{E40CD42F-6081-4804-938D-7A21E8CA3294}" srcOrd="0" destOrd="0" presId="urn:microsoft.com/office/officeart/2005/8/layout/orgChart1"/>
    <dgm:cxn modelId="{CCEE3037-93F4-494B-8117-5518605A8ED0}" type="presParOf" srcId="{E40CD42F-6081-4804-938D-7A21E8CA3294}" destId="{86DCADDE-3AC5-45A4-8D94-CFC7FF04D3E7}" srcOrd="0" destOrd="0" presId="urn:microsoft.com/office/officeart/2005/8/layout/orgChart1"/>
    <dgm:cxn modelId="{3A02B772-8CD3-4A03-AE4A-49F707FFDF6C}" type="presParOf" srcId="{E40CD42F-6081-4804-938D-7A21E8CA3294}" destId="{2BDBE57C-8240-46F9-B23F-1DC5202CF557}" srcOrd="1" destOrd="0" presId="urn:microsoft.com/office/officeart/2005/8/layout/orgChart1"/>
    <dgm:cxn modelId="{03D8C3AC-1CFB-43B8-AECF-0C268E6B1783}" type="presParOf" srcId="{BED5ABBD-6D27-45CF-8D30-0002B422E211}" destId="{6A238FC8-8D85-4903-B1CF-1051BA971213}" srcOrd="1" destOrd="0" presId="urn:microsoft.com/office/officeart/2005/8/layout/orgChart1"/>
    <dgm:cxn modelId="{E91FE791-443A-4701-9EC4-A99C5B14A3E3}" type="presParOf" srcId="{BED5ABBD-6D27-45CF-8D30-0002B422E211}" destId="{3AFD511A-66B9-4104-930D-0EF18B66BF84}" srcOrd="2" destOrd="0" presId="urn:microsoft.com/office/officeart/2005/8/layout/orgChart1"/>
    <dgm:cxn modelId="{91D00ECE-2623-4EA0-9935-C72934DD7B50}" type="presParOf" srcId="{F4F102ED-D44D-46D6-A0B4-00725F0AB8F1}" destId="{014E7769-AE32-45B4-9C3D-51613FBD3B72}" srcOrd="2" destOrd="0" presId="urn:microsoft.com/office/officeart/2005/8/layout/orgChart1"/>
    <dgm:cxn modelId="{270AE4C0-79DD-4083-8F1F-DD77C99E25B1}" type="presParOf" srcId="{615934C6-A277-4F8B-B82E-B12D246C8157}" destId="{233DC811-4AB4-47C3-85FF-1E071ACE0000}" srcOrd="4" destOrd="0" presId="urn:microsoft.com/office/officeart/2005/8/layout/orgChart1"/>
    <dgm:cxn modelId="{E1F367EC-6E7D-49FA-BA04-E4D8850382A0}" type="presParOf" srcId="{615934C6-A277-4F8B-B82E-B12D246C8157}" destId="{ED9BB85E-0485-49C8-8DF3-E989DBFF77B2}" srcOrd="5" destOrd="0" presId="urn:microsoft.com/office/officeart/2005/8/layout/orgChart1"/>
    <dgm:cxn modelId="{42669A51-250E-4364-9BD8-4CBE72256F3C}" type="presParOf" srcId="{ED9BB85E-0485-49C8-8DF3-E989DBFF77B2}" destId="{05A9A018-8547-4B9D-9DE3-4EA88ADE86D8}" srcOrd="0" destOrd="0" presId="urn:microsoft.com/office/officeart/2005/8/layout/orgChart1"/>
    <dgm:cxn modelId="{D57FFE6F-D20B-42A0-A20E-5D15B7EA0E39}" type="presParOf" srcId="{05A9A018-8547-4B9D-9DE3-4EA88ADE86D8}" destId="{1CC962F2-E9E3-49BD-9942-0F6757236D82}" srcOrd="0" destOrd="0" presId="urn:microsoft.com/office/officeart/2005/8/layout/orgChart1"/>
    <dgm:cxn modelId="{C427A3E4-8F58-43D2-9D75-38BB1B6D4A15}" type="presParOf" srcId="{05A9A018-8547-4B9D-9DE3-4EA88ADE86D8}" destId="{E15B84C8-74A9-44EE-8D68-53DB332A1561}" srcOrd="1" destOrd="0" presId="urn:microsoft.com/office/officeart/2005/8/layout/orgChart1"/>
    <dgm:cxn modelId="{0B797B76-D0CF-4873-9212-971709BB0E5C}" type="presParOf" srcId="{ED9BB85E-0485-49C8-8DF3-E989DBFF77B2}" destId="{8F56A228-5920-46D5-A8EA-0D3C470A16E0}" srcOrd="1" destOrd="0" presId="urn:microsoft.com/office/officeart/2005/8/layout/orgChart1"/>
    <dgm:cxn modelId="{ADD41B37-B985-4BA7-92EB-0EA983D6ABEB}" type="presParOf" srcId="{8F56A228-5920-46D5-A8EA-0D3C470A16E0}" destId="{FE60CFBD-7739-42E3-909D-DA7CA2B51497}" srcOrd="0" destOrd="0" presId="urn:microsoft.com/office/officeart/2005/8/layout/orgChart1"/>
    <dgm:cxn modelId="{40B3CEF8-C185-475E-A664-AEEC61202B51}" type="presParOf" srcId="{8F56A228-5920-46D5-A8EA-0D3C470A16E0}" destId="{EFE2CA66-C64B-40EB-A4A1-F0C66485FC72}" srcOrd="1" destOrd="0" presId="urn:microsoft.com/office/officeart/2005/8/layout/orgChart1"/>
    <dgm:cxn modelId="{9D0A0F20-7AB7-4372-9795-FBA4A0B133FA}" type="presParOf" srcId="{EFE2CA66-C64B-40EB-A4A1-F0C66485FC72}" destId="{77D47755-C40D-4485-B811-1AB893E5E4B2}" srcOrd="0" destOrd="0" presId="urn:microsoft.com/office/officeart/2005/8/layout/orgChart1"/>
    <dgm:cxn modelId="{19433E02-0B81-4070-BD71-9542B1F712BA}" type="presParOf" srcId="{77D47755-C40D-4485-B811-1AB893E5E4B2}" destId="{DA8CECFB-65EC-4A54-A940-1B53A8781107}" srcOrd="0" destOrd="0" presId="urn:microsoft.com/office/officeart/2005/8/layout/orgChart1"/>
    <dgm:cxn modelId="{C50C452F-C049-489A-9D60-A1DA762A3B62}" type="presParOf" srcId="{77D47755-C40D-4485-B811-1AB893E5E4B2}" destId="{E8309007-9583-4129-A950-DB4400BEA2F7}" srcOrd="1" destOrd="0" presId="urn:microsoft.com/office/officeart/2005/8/layout/orgChart1"/>
    <dgm:cxn modelId="{03913761-01C4-4E54-A5BB-41270221A071}" type="presParOf" srcId="{EFE2CA66-C64B-40EB-A4A1-F0C66485FC72}" destId="{33D9C662-CF26-4297-8B88-F6C231526A03}" srcOrd="1" destOrd="0" presId="urn:microsoft.com/office/officeart/2005/8/layout/orgChart1"/>
    <dgm:cxn modelId="{817AA991-8117-4A8B-B039-7604205F6DD7}" type="presParOf" srcId="{EFE2CA66-C64B-40EB-A4A1-F0C66485FC72}" destId="{82FE539F-9035-4942-A06C-ACCF043D2718}" srcOrd="2" destOrd="0" presId="urn:microsoft.com/office/officeart/2005/8/layout/orgChart1"/>
    <dgm:cxn modelId="{2A0E5D96-57C2-40C1-A281-67F1DB9994BC}" type="presParOf" srcId="{8F56A228-5920-46D5-A8EA-0D3C470A16E0}" destId="{9789B3B0-E579-477C-924D-9900A84A8CCA}" srcOrd="2" destOrd="0" presId="urn:microsoft.com/office/officeart/2005/8/layout/orgChart1"/>
    <dgm:cxn modelId="{C6846DCA-1B9F-4E53-AF4D-6739B4188C57}" type="presParOf" srcId="{8F56A228-5920-46D5-A8EA-0D3C470A16E0}" destId="{96780D59-476A-4492-9342-605E9BD21E70}" srcOrd="3" destOrd="0" presId="urn:microsoft.com/office/officeart/2005/8/layout/orgChart1"/>
    <dgm:cxn modelId="{65F904B0-040C-4779-8204-790CB90DA60D}" type="presParOf" srcId="{96780D59-476A-4492-9342-605E9BD21E70}" destId="{3E645DA2-05AC-4EA3-81E6-A695A456DEB2}" srcOrd="0" destOrd="0" presId="urn:microsoft.com/office/officeart/2005/8/layout/orgChart1"/>
    <dgm:cxn modelId="{8E2728D0-AA31-4A7A-92D6-8E47782E8856}" type="presParOf" srcId="{3E645DA2-05AC-4EA3-81E6-A695A456DEB2}" destId="{9394203E-8E89-409A-A5B8-905CD02A08A6}" srcOrd="0" destOrd="0" presId="urn:microsoft.com/office/officeart/2005/8/layout/orgChart1"/>
    <dgm:cxn modelId="{7E1CDE47-3408-43C0-BA8E-9A6FFC24EFA1}" type="presParOf" srcId="{3E645DA2-05AC-4EA3-81E6-A695A456DEB2}" destId="{4D9CFCFD-1D9B-49CB-A86B-E075332C9678}" srcOrd="1" destOrd="0" presId="urn:microsoft.com/office/officeart/2005/8/layout/orgChart1"/>
    <dgm:cxn modelId="{4B8DC23A-7F25-4918-87BB-D1E65DB5FB8A}" type="presParOf" srcId="{96780D59-476A-4492-9342-605E9BD21E70}" destId="{0B151D00-4908-47B6-95F2-C747E8BFC494}" srcOrd="1" destOrd="0" presId="urn:microsoft.com/office/officeart/2005/8/layout/orgChart1"/>
    <dgm:cxn modelId="{C296D6C4-B8D9-443F-A1A2-7DCBA7171E1D}" type="presParOf" srcId="{96780D59-476A-4492-9342-605E9BD21E70}" destId="{0930DAB2-BFD7-41E0-BE41-E21898ABBD3A}" srcOrd="2" destOrd="0" presId="urn:microsoft.com/office/officeart/2005/8/layout/orgChart1"/>
    <dgm:cxn modelId="{22960CD7-362E-4494-954B-5CB2D4AAAEDA}" type="presParOf" srcId="{8F56A228-5920-46D5-A8EA-0D3C470A16E0}" destId="{83B455DC-1BCA-42A5-B9F3-3739C487F58D}" srcOrd="4" destOrd="0" presId="urn:microsoft.com/office/officeart/2005/8/layout/orgChart1"/>
    <dgm:cxn modelId="{E07F6739-5026-4AE8-A4DF-F8FC4D831F44}" type="presParOf" srcId="{8F56A228-5920-46D5-A8EA-0D3C470A16E0}" destId="{C9639676-ED23-4C0D-9B2E-A5A16F1150F2}" srcOrd="5" destOrd="0" presId="urn:microsoft.com/office/officeart/2005/8/layout/orgChart1"/>
    <dgm:cxn modelId="{C859B14E-2014-47F0-94F0-ADA463869881}" type="presParOf" srcId="{C9639676-ED23-4C0D-9B2E-A5A16F1150F2}" destId="{0CB4D212-ADF2-49E7-A4A9-5A454708D256}" srcOrd="0" destOrd="0" presId="urn:microsoft.com/office/officeart/2005/8/layout/orgChart1"/>
    <dgm:cxn modelId="{29D55842-B364-4093-A6DA-4D9B69181001}" type="presParOf" srcId="{0CB4D212-ADF2-49E7-A4A9-5A454708D256}" destId="{3AD39709-F31A-4D01-A785-65FAAE55A699}" srcOrd="0" destOrd="0" presId="urn:microsoft.com/office/officeart/2005/8/layout/orgChart1"/>
    <dgm:cxn modelId="{FB82D824-A7CF-4DFF-811A-DF5A45FAE625}" type="presParOf" srcId="{0CB4D212-ADF2-49E7-A4A9-5A454708D256}" destId="{FC751348-D0C4-4CAA-B473-ED49AD2A7087}" srcOrd="1" destOrd="0" presId="urn:microsoft.com/office/officeart/2005/8/layout/orgChart1"/>
    <dgm:cxn modelId="{A3932940-0267-46D4-9755-647A9D6BD1A0}" type="presParOf" srcId="{C9639676-ED23-4C0D-9B2E-A5A16F1150F2}" destId="{FE62D1C8-F437-44FB-BD60-5DAD2541C58F}" srcOrd="1" destOrd="0" presId="urn:microsoft.com/office/officeart/2005/8/layout/orgChart1"/>
    <dgm:cxn modelId="{3A24F1F1-8600-44D7-887D-6895D5945452}" type="presParOf" srcId="{C9639676-ED23-4C0D-9B2E-A5A16F1150F2}" destId="{03F86D18-0030-4CAF-B33D-14AB22C42796}" srcOrd="2" destOrd="0" presId="urn:microsoft.com/office/officeart/2005/8/layout/orgChart1"/>
    <dgm:cxn modelId="{2A3D208A-1ABA-4C57-BE0F-3B7FC33367CF}" type="presParOf" srcId="{8F56A228-5920-46D5-A8EA-0D3C470A16E0}" destId="{6A293080-6428-40FF-9529-ED6616178AEE}" srcOrd="6" destOrd="0" presId="urn:microsoft.com/office/officeart/2005/8/layout/orgChart1"/>
    <dgm:cxn modelId="{3685B122-D830-4637-9B2B-5D915197B275}" type="presParOf" srcId="{8F56A228-5920-46D5-A8EA-0D3C470A16E0}" destId="{E349C00D-C1DD-4C8E-9023-1BF0B41851AA}" srcOrd="7" destOrd="0" presId="urn:microsoft.com/office/officeart/2005/8/layout/orgChart1"/>
    <dgm:cxn modelId="{59D5A7D2-762D-4101-9E8E-3473B5FDDF3B}" type="presParOf" srcId="{E349C00D-C1DD-4C8E-9023-1BF0B41851AA}" destId="{2E9B4999-C23B-4C4C-A784-75545DAE8529}" srcOrd="0" destOrd="0" presId="urn:microsoft.com/office/officeart/2005/8/layout/orgChart1"/>
    <dgm:cxn modelId="{0E997B83-712C-48FC-889D-A3F2C745FB3F}" type="presParOf" srcId="{2E9B4999-C23B-4C4C-A784-75545DAE8529}" destId="{49F8B90C-CE49-48D8-BD37-34531B867D27}" srcOrd="0" destOrd="0" presId="urn:microsoft.com/office/officeart/2005/8/layout/orgChart1"/>
    <dgm:cxn modelId="{5C69DD2B-5B98-41DC-9D72-57E1068ADF76}" type="presParOf" srcId="{2E9B4999-C23B-4C4C-A784-75545DAE8529}" destId="{C18616F1-35D6-4DC9-BE06-3A0EF53C9074}" srcOrd="1" destOrd="0" presId="urn:microsoft.com/office/officeart/2005/8/layout/orgChart1"/>
    <dgm:cxn modelId="{6DA09201-63EC-4875-B94B-524AC6CC3F69}" type="presParOf" srcId="{E349C00D-C1DD-4C8E-9023-1BF0B41851AA}" destId="{F2FB8652-429D-4583-892C-64AB7066303A}" srcOrd="1" destOrd="0" presId="urn:microsoft.com/office/officeart/2005/8/layout/orgChart1"/>
    <dgm:cxn modelId="{C4A03680-675F-4BBD-810D-534768FEC8E3}" type="presParOf" srcId="{E349C00D-C1DD-4C8E-9023-1BF0B41851AA}" destId="{B93C0712-0046-4E9E-A25F-92FB0595BA74}" srcOrd="2" destOrd="0" presId="urn:microsoft.com/office/officeart/2005/8/layout/orgChart1"/>
    <dgm:cxn modelId="{B09D8E7A-06D3-4ED7-AA68-A6EB6E2388AE}" type="presParOf" srcId="{8F56A228-5920-46D5-A8EA-0D3C470A16E0}" destId="{0343FAF5-5EF5-45C1-AAFF-76F6DD44C2A8}" srcOrd="8" destOrd="0" presId="urn:microsoft.com/office/officeart/2005/8/layout/orgChart1"/>
    <dgm:cxn modelId="{EA2F60A9-87D4-4EB1-B382-41C5B286B1B5}" type="presParOf" srcId="{8F56A228-5920-46D5-A8EA-0D3C470A16E0}" destId="{171D6DC7-9330-45D7-99F8-06846009CFE3}" srcOrd="9" destOrd="0" presId="urn:microsoft.com/office/officeart/2005/8/layout/orgChart1"/>
    <dgm:cxn modelId="{F06D9CD1-468F-4171-BB54-3715CD7B9329}" type="presParOf" srcId="{171D6DC7-9330-45D7-99F8-06846009CFE3}" destId="{69DDAD57-35AD-4492-9FDB-9E70DB9BD06D}" srcOrd="0" destOrd="0" presId="urn:microsoft.com/office/officeart/2005/8/layout/orgChart1"/>
    <dgm:cxn modelId="{5638A992-4FC4-4308-BC94-8BAA769FC5CC}" type="presParOf" srcId="{69DDAD57-35AD-4492-9FDB-9E70DB9BD06D}" destId="{C487E2CF-CAC7-43B0-B945-BDF93E0715E2}" srcOrd="0" destOrd="0" presId="urn:microsoft.com/office/officeart/2005/8/layout/orgChart1"/>
    <dgm:cxn modelId="{33970B7D-ED7C-4B7B-96F1-37D443D4C337}" type="presParOf" srcId="{69DDAD57-35AD-4492-9FDB-9E70DB9BD06D}" destId="{156CCC0A-D01B-4184-8094-F3182C73DEEE}" srcOrd="1" destOrd="0" presId="urn:microsoft.com/office/officeart/2005/8/layout/orgChart1"/>
    <dgm:cxn modelId="{AE1E746F-E7B7-42D8-B30F-388C91F44253}" type="presParOf" srcId="{171D6DC7-9330-45D7-99F8-06846009CFE3}" destId="{E6B015D2-9E9B-43A4-B50E-7261CC4594CA}" srcOrd="1" destOrd="0" presId="urn:microsoft.com/office/officeart/2005/8/layout/orgChart1"/>
    <dgm:cxn modelId="{BF6E495A-09E4-461E-9A3F-EF8D6FFBE7E0}" type="presParOf" srcId="{171D6DC7-9330-45D7-99F8-06846009CFE3}" destId="{86B89B27-9DAA-41F6-8AAD-0DE59C3A1C8E}" srcOrd="2" destOrd="0" presId="urn:microsoft.com/office/officeart/2005/8/layout/orgChart1"/>
    <dgm:cxn modelId="{AD2F960D-1938-453F-BE6F-FAC2F8895238}" type="presParOf" srcId="{8F56A228-5920-46D5-A8EA-0D3C470A16E0}" destId="{5A052FAB-D807-4F7E-ABC6-DFC0EF605595}" srcOrd="10" destOrd="0" presId="urn:microsoft.com/office/officeart/2005/8/layout/orgChart1"/>
    <dgm:cxn modelId="{EF79E34D-2AEB-49A3-9913-FF71C3CD5D97}" type="presParOf" srcId="{8F56A228-5920-46D5-A8EA-0D3C470A16E0}" destId="{13332995-D338-4ECE-853C-8039A6B43354}" srcOrd="11" destOrd="0" presId="urn:microsoft.com/office/officeart/2005/8/layout/orgChart1"/>
    <dgm:cxn modelId="{BC881CCE-BF37-4881-8159-16D2B2B2FC2E}" type="presParOf" srcId="{13332995-D338-4ECE-853C-8039A6B43354}" destId="{CB038E69-5390-4D1C-A247-48DE6AE612D8}" srcOrd="0" destOrd="0" presId="urn:microsoft.com/office/officeart/2005/8/layout/orgChart1"/>
    <dgm:cxn modelId="{3592816E-B136-44D3-A586-109492F3B23C}" type="presParOf" srcId="{CB038E69-5390-4D1C-A247-48DE6AE612D8}" destId="{9E62E3E6-B2F8-475A-8E06-BBD9AECA1497}" srcOrd="0" destOrd="0" presId="urn:microsoft.com/office/officeart/2005/8/layout/orgChart1"/>
    <dgm:cxn modelId="{1E812561-BDD9-4CFD-9C2E-01412BBE61F1}" type="presParOf" srcId="{CB038E69-5390-4D1C-A247-48DE6AE612D8}" destId="{B295DDC6-B5AD-4AE0-A150-218392C983A3}" srcOrd="1" destOrd="0" presId="urn:microsoft.com/office/officeart/2005/8/layout/orgChart1"/>
    <dgm:cxn modelId="{8785D1D2-DE50-4A4B-BD7C-C5C5AD307FC9}" type="presParOf" srcId="{13332995-D338-4ECE-853C-8039A6B43354}" destId="{1B573A3D-6A9B-4B99-ADE5-9C857E007B9C}" srcOrd="1" destOrd="0" presId="urn:microsoft.com/office/officeart/2005/8/layout/orgChart1"/>
    <dgm:cxn modelId="{CFBC8F07-2797-4560-8C60-73072709A1FB}" type="presParOf" srcId="{13332995-D338-4ECE-853C-8039A6B43354}" destId="{CFFF5686-F529-44BC-849A-EA180A1849C3}" srcOrd="2" destOrd="0" presId="urn:microsoft.com/office/officeart/2005/8/layout/orgChart1"/>
    <dgm:cxn modelId="{FA67927A-3674-41C2-974F-D4CE96A1C735}" type="presParOf" srcId="{ED9BB85E-0485-49C8-8DF3-E989DBFF77B2}" destId="{785E4F9B-49D3-45B2-B2BC-6228B293B97D}" srcOrd="2" destOrd="0" presId="urn:microsoft.com/office/officeart/2005/8/layout/orgChart1"/>
    <dgm:cxn modelId="{E39204AA-F76B-4C14-A8D1-12622A6E055D}" type="presParOf" srcId="{615934C6-A277-4F8B-B82E-B12D246C8157}" destId="{47F0746A-E4B1-444A-82EA-5FAD34B8629E}" srcOrd="6" destOrd="0" presId="urn:microsoft.com/office/officeart/2005/8/layout/orgChart1"/>
    <dgm:cxn modelId="{29CD3E61-23A8-4595-854F-B91A9E491167}" type="presParOf" srcId="{615934C6-A277-4F8B-B82E-B12D246C8157}" destId="{DA2F1168-0EAB-4411-8A3A-72A9DF9259B3}" srcOrd="7" destOrd="0" presId="urn:microsoft.com/office/officeart/2005/8/layout/orgChart1"/>
    <dgm:cxn modelId="{70B45B16-0B5C-4165-A713-CD7DF5136F5B}" type="presParOf" srcId="{DA2F1168-0EAB-4411-8A3A-72A9DF9259B3}" destId="{621B1A27-A4A7-4F81-8306-517BCEE9C141}" srcOrd="0" destOrd="0" presId="urn:microsoft.com/office/officeart/2005/8/layout/orgChart1"/>
    <dgm:cxn modelId="{1AE10979-442D-45CD-831C-47311123AE0B}" type="presParOf" srcId="{621B1A27-A4A7-4F81-8306-517BCEE9C141}" destId="{08E82FA1-8B46-49C8-8F8C-BE52F32B17B9}" srcOrd="0" destOrd="0" presId="urn:microsoft.com/office/officeart/2005/8/layout/orgChart1"/>
    <dgm:cxn modelId="{3BAF50AA-3611-4164-B0B6-AA751B321A72}" type="presParOf" srcId="{621B1A27-A4A7-4F81-8306-517BCEE9C141}" destId="{1D3A4855-E9B1-41B6-8E16-CECE1E9FFCCB}" srcOrd="1" destOrd="0" presId="urn:microsoft.com/office/officeart/2005/8/layout/orgChart1"/>
    <dgm:cxn modelId="{E501DC00-E831-4BA0-9A1B-9C1A52319040}" type="presParOf" srcId="{DA2F1168-0EAB-4411-8A3A-72A9DF9259B3}" destId="{BBF5A76F-4C8C-43B6-8C87-8C9FA3A411C6}" srcOrd="1" destOrd="0" presId="urn:microsoft.com/office/officeart/2005/8/layout/orgChart1"/>
    <dgm:cxn modelId="{B53535D3-40E6-43BB-A9EB-88A18054CCF7}" type="presParOf" srcId="{BBF5A76F-4C8C-43B6-8C87-8C9FA3A411C6}" destId="{3F9A7D11-B3B5-4B7F-A5BE-D5AD05D22CB4}" srcOrd="0" destOrd="0" presId="urn:microsoft.com/office/officeart/2005/8/layout/orgChart1"/>
    <dgm:cxn modelId="{837B60ED-0322-48BF-94EC-C34E9B9224A6}" type="presParOf" srcId="{BBF5A76F-4C8C-43B6-8C87-8C9FA3A411C6}" destId="{AAFBAD33-2638-4B45-8850-981BD2E692BA}" srcOrd="1" destOrd="0" presId="urn:microsoft.com/office/officeart/2005/8/layout/orgChart1"/>
    <dgm:cxn modelId="{9A575E69-1670-4C35-BF97-4695D728F79B}" type="presParOf" srcId="{AAFBAD33-2638-4B45-8850-981BD2E692BA}" destId="{088CB2DD-59F3-4AED-A885-5A1C4FC4D72C}" srcOrd="0" destOrd="0" presId="urn:microsoft.com/office/officeart/2005/8/layout/orgChart1"/>
    <dgm:cxn modelId="{3143132C-9F07-4F36-9090-F0EB437282A6}" type="presParOf" srcId="{088CB2DD-59F3-4AED-A885-5A1C4FC4D72C}" destId="{33827D96-ACD3-4B69-A874-EF89D8362693}" srcOrd="0" destOrd="0" presId="urn:microsoft.com/office/officeart/2005/8/layout/orgChart1"/>
    <dgm:cxn modelId="{7D51BCAF-B0C5-4EF0-B839-F0688A8D09DC}" type="presParOf" srcId="{088CB2DD-59F3-4AED-A885-5A1C4FC4D72C}" destId="{116202CC-710E-4B19-8B2F-05894F7A1BA5}" srcOrd="1" destOrd="0" presId="urn:microsoft.com/office/officeart/2005/8/layout/orgChart1"/>
    <dgm:cxn modelId="{2CC48D9C-17CB-40D0-A6C2-0CF05625C9B7}" type="presParOf" srcId="{AAFBAD33-2638-4B45-8850-981BD2E692BA}" destId="{F8657DE0-A179-46C1-AB8F-7C60D4B0F63F}" srcOrd="1" destOrd="0" presId="urn:microsoft.com/office/officeart/2005/8/layout/orgChart1"/>
    <dgm:cxn modelId="{06BFBEA3-CD5C-47C8-8456-B7B01706D415}" type="presParOf" srcId="{AAFBAD33-2638-4B45-8850-981BD2E692BA}" destId="{F8CBD36B-7DD3-4186-A703-2B48797C7775}" srcOrd="2" destOrd="0" presId="urn:microsoft.com/office/officeart/2005/8/layout/orgChart1"/>
    <dgm:cxn modelId="{B36F9084-E70A-4044-BA76-5F345CAAE35C}" type="presParOf" srcId="{BBF5A76F-4C8C-43B6-8C87-8C9FA3A411C6}" destId="{E0353BAF-6B1E-46B4-A95D-5497FF814C54}" srcOrd="2" destOrd="0" presId="urn:microsoft.com/office/officeart/2005/8/layout/orgChart1"/>
    <dgm:cxn modelId="{4D5EA50B-B8D0-414F-A64E-215C88CA2337}" type="presParOf" srcId="{BBF5A76F-4C8C-43B6-8C87-8C9FA3A411C6}" destId="{5A0F12D2-0645-4D41-B6BC-CD8A94F874F7}" srcOrd="3" destOrd="0" presId="urn:microsoft.com/office/officeart/2005/8/layout/orgChart1"/>
    <dgm:cxn modelId="{C6848559-FF55-4C08-A4D4-9D4C3CD94042}" type="presParOf" srcId="{5A0F12D2-0645-4D41-B6BC-CD8A94F874F7}" destId="{C1A019FD-2BAD-4B48-A44C-A4A116DC690C}" srcOrd="0" destOrd="0" presId="urn:microsoft.com/office/officeart/2005/8/layout/orgChart1"/>
    <dgm:cxn modelId="{FA7E55D0-E3B0-4A72-82FC-CF275CE375B3}" type="presParOf" srcId="{C1A019FD-2BAD-4B48-A44C-A4A116DC690C}" destId="{90C0E107-8458-4417-88B3-326982DD607F}" srcOrd="0" destOrd="0" presId="urn:microsoft.com/office/officeart/2005/8/layout/orgChart1"/>
    <dgm:cxn modelId="{E8063F5B-FF89-46A4-A98C-3CFB9FA6A706}" type="presParOf" srcId="{C1A019FD-2BAD-4B48-A44C-A4A116DC690C}" destId="{3133CC86-968A-45C2-B018-66046E3E1AB9}" srcOrd="1" destOrd="0" presId="urn:microsoft.com/office/officeart/2005/8/layout/orgChart1"/>
    <dgm:cxn modelId="{8D6D3A76-D056-481A-AACF-E00F5392F5F3}" type="presParOf" srcId="{5A0F12D2-0645-4D41-B6BC-CD8A94F874F7}" destId="{5A47A135-A3BB-4501-B531-82E6861E99E4}" srcOrd="1" destOrd="0" presId="urn:microsoft.com/office/officeart/2005/8/layout/orgChart1"/>
    <dgm:cxn modelId="{7C9D0F83-7F0B-404D-B772-BF4E4F6FF034}" type="presParOf" srcId="{5A0F12D2-0645-4D41-B6BC-CD8A94F874F7}" destId="{70FBD3F7-840C-4557-8D3C-055F279911DB}" srcOrd="2" destOrd="0" presId="urn:microsoft.com/office/officeart/2005/8/layout/orgChart1"/>
    <dgm:cxn modelId="{830E036F-EDA6-470E-93D9-CFF7C59D63B9}" type="presParOf" srcId="{BBF5A76F-4C8C-43B6-8C87-8C9FA3A411C6}" destId="{57A266AD-15E8-4D23-A302-E3CFE33257C6}" srcOrd="4" destOrd="0" presId="urn:microsoft.com/office/officeart/2005/8/layout/orgChart1"/>
    <dgm:cxn modelId="{C660C831-8F3F-4D38-AC08-5D44CAD184C1}" type="presParOf" srcId="{BBF5A76F-4C8C-43B6-8C87-8C9FA3A411C6}" destId="{F7E4177E-838E-409E-8D27-0E1A772B0EB7}" srcOrd="5" destOrd="0" presId="urn:microsoft.com/office/officeart/2005/8/layout/orgChart1"/>
    <dgm:cxn modelId="{D2A93D5A-2A14-4EDA-B680-F4A09FDE74D3}" type="presParOf" srcId="{F7E4177E-838E-409E-8D27-0E1A772B0EB7}" destId="{0C2DF163-3A6F-48E9-A878-8314355A5E88}" srcOrd="0" destOrd="0" presId="urn:microsoft.com/office/officeart/2005/8/layout/orgChart1"/>
    <dgm:cxn modelId="{B97D8215-0B13-4BC4-BB77-A0E8C3BA7FDE}" type="presParOf" srcId="{0C2DF163-3A6F-48E9-A878-8314355A5E88}" destId="{295B1BCD-1265-4870-ACF1-B7DEF309180D}" srcOrd="0" destOrd="0" presId="urn:microsoft.com/office/officeart/2005/8/layout/orgChart1"/>
    <dgm:cxn modelId="{B4541D69-41D8-4364-80B4-7BCF1AE3519D}" type="presParOf" srcId="{0C2DF163-3A6F-48E9-A878-8314355A5E88}" destId="{D07EFAD6-D853-4A04-BDAE-60C70428CA0A}" srcOrd="1" destOrd="0" presId="urn:microsoft.com/office/officeart/2005/8/layout/orgChart1"/>
    <dgm:cxn modelId="{C75657FF-6EE2-4E08-9B44-D3B27504DB4D}" type="presParOf" srcId="{F7E4177E-838E-409E-8D27-0E1A772B0EB7}" destId="{4B46357A-9778-4A49-B3BE-5D5ADF688136}" srcOrd="1" destOrd="0" presId="urn:microsoft.com/office/officeart/2005/8/layout/orgChart1"/>
    <dgm:cxn modelId="{C56B9C9D-BF2F-44C9-9327-D2FF17BF5684}" type="presParOf" srcId="{F7E4177E-838E-409E-8D27-0E1A772B0EB7}" destId="{9E4BED3A-6228-4E19-B1F4-72BB5A42E607}" srcOrd="2" destOrd="0" presId="urn:microsoft.com/office/officeart/2005/8/layout/orgChart1"/>
    <dgm:cxn modelId="{4F5EC8F1-126D-43C9-8ECE-C5E31D878BD5}" type="presParOf" srcId="{DA2F1168-0EAB-4411-8A3A-72A9DF9259B3}" destId="{06AD7DB2-4EDF-476A-95C1-2DE08A66761F}" srcOrd="2" destOrd="0" presId="urn:microsoft.com/office/officeart/2005/8/layout/orgChart1"/>
    <dgm:cxn modelId="{FCA6471F-DA56-4574-A080-B3170DB90912}" type="presParOf" srcId="{E9BB0D84-456C-4121-99EA-A34058D2579F}" destId="{9A319403-185F-4A4B-AD94-12930E5CDA12}" srcOrd="2" destOrd="0" presId="urn:microsoft.com/office/officeart/2005/8/layout/orgChart1"/>
    <dgm:cxn modelId="{5FC734D8-AFE9-4786-9255-91D61B4D84B0}" type="presParOf" srcId="{9A319403-185F-4A4B-AD94-12930E5CDA12}" destId="{56421BB6-866D-4F99-AE1E-C1A3D350C15D}" srcOrd="0" destOrd="0" presId="urn:microsoft.com/office/officeart/2005/8/layout/orgChart1"/>
    <dgm:cxn modelId="{A79CC972-F0EB-4D0A-BCF2-B82C6EC87743}" type="presParOf" srcId="{9A319403-185F-4A4B-AD94-12930E5CDA12}" destId="{13702BFD-658A-4431-BFF8-0FD51E18114A}" srcOrd="1" destOrd="0" presId="urn:microsoft.com/office/officeart/2005/8/layout/orgChart1"/>
    <dgm:cxn modelId="{70982A5A-E101-4F36-96D8-58D8FEFE3FC9}" type="presParOf" srcId="{13702BFD-658A-4431-BFF8-0FD51E18114A}" destId="{FEE50C27-F7F6-4A5F-BB7C-8B16601347BE}" srcOrd="0" destOrd="0" presId="urn:microsoft.com/office/officeart/2005/8/layout/orgChart1"/>
    <dgm:cxn modelId="{5822BD76-E1A7-46C7-956C-B46485DE6FD6}" type="presParOf" srcId="{FEE50C27-F7F6-4A5F-BB7C-8B16601347BE}" destId="{52807739-CEF2-4537-9FEC-8A6ED8D94B51}" srcOrd="0" destOrd="0" presId="urn:microsoft.com/office/officeart/2005/8/layout/orgChart1"/>
    <dgm:cxn modelId="{A4346257-4FCE-4AD7-8CEC-5AFFD03B4107}" type="presParOf" srcId="{FEE50C27-F7F6-4A5F-BB7C-8B16601347BE}" destId="{5E2E3129-ABB6-41D6-A612-DF3E369A75AF}" srcOrd="1" destOrd="0" presId="urn:microsoft.com/office/officeart/2005/8/layout/orgChart1"/>
    <dgm:cxn modelId="{367B6AED-1DB7-4918-BEB6-429CB734CB16}" type="presParOf" srcId="{13702BFD-658A-4431-BFF8-0FD51E18114A}" destId="{37C73859-F9EB-4492-B0D0-A49B13E8A56E}" srcOrd="1" destOrd="0" presId="urn:microsoft.com/office/officeart/2005/8/layout/orgChart1"/>
    <dgm:cxn modelId="{413D1028-CB3C-4ADD-8F1C-320557AEF771}" type="presParOf" srcId="{13702BFD-658A-4431-BFF8-0FD51E18114A}" destId="{5C2B6262-F1AC-4526-A0B3-5DE48071B09A}" srcOrd="2" destOrd="0" presId="urn:microsoft.com/office/officeart/2005/8/layout/orgChart1"/>
    <dgm:cxn modelId="{D8A05581-414C-40E4-B507-4F016BA8244A}" type="presParOf" srcId="{9A319403-185F-4A4B-AD94-12930E5CDA12}" destId="{68604715-CC93-4061-88B7-83053366072B}" srcOrd="2" destOrd="0" presId="urn:microsoft.com/office/officeart/2005/8/layout/orgChart1"/>
    <dgm:cxn modelId="{2FFC9481-4A14-488E-B4E8-A1109CB54D96}" type="presParOf" srcId="{9A319403-185F-4A4B-AD94-12930E5CDA12}" destId="{A04B3A2D-E1AE-47DC-AC33-F5E4B8B27550}" srcOrd="3" destOrd="0" presId="urn:microsoft.com/office/officeart/2005/8/layout/orgChart1"/>
    <dgm:cxn modelId="{72609588-8967-4F77-A1C0-A215D72F02A2}" type="presParOf" srcId="{A04B3A2D-E1AE-47DC-AC33-F5E4B8B27550}" destId="{D42560B6-E606-4878-B660-A881BE53D6E6}" srcOrd="0" destOrd="0" presId="urn:microsoft.com/office/officeart/2005/8/layout/orgChart1"/>
    <dgm:cxn modelId="{9C1A438C-1DA6-407F-BE9C-A2EC7308A3BB}" type="presParOf" srcId="{D42560B6-E606-4878-B660-A881BE53D6E6}" destId="{28ACE332-4E53-46BD-8B15-7BBA85C43FB8}" srcOrd="0" destOrd="0" presId="urn:microsoft.com/office/officeart/2005/8/layout/orgChart1"/>
    <dgm:cxn modelId="{095E5135-3A52-4C69-83FC-1662E29523AD}" type="presParOf" srcId="{D42560B6-E606-4878-B660-A881BE53D6E6}" destId="{7CC0D2A6-15CE-4362-848C-8E8E534F7B0F}" srcOrd="1" destOrd="0" presId="urn:microsoft.com/office/officeart/2005/8/layout/orgChart1"/>
    <dgm:cxn modelId="{1BCC073F-3AD8-48F6-BB59-971724C93624}" type="presParOf" srcId="{A04B3A2D-E1AE-47DC-AC33-F5E4B8B27550}" destId="{4D4A9621-A063-4834-A7F2-7D4C091289DB}" srcOrd="1" destOrd="0" presId="urn:microsoft.com/office/officeart/2005/8/layout/orgChart1"/>
    <dgm:cxn modelId="{A88721E7-79E5-4BCE-8ADE-7ADA0E6C61AC}" type="presParOf" srcId="{A04B3A2D-E1AE-47DC-AC33-F5E4B8B27550}" destId="{777D643E-E72D-44B0-A054-0AECBEF092AD}" srcOrd="2" destOrd="0" presId="urn:microsoft.com/office/officeart/2005/8/layout/orgChart1"/>
    <dgm:cxn modelId="{69338971-23A7-46E2-A049-791E44FFA37E}" type="presParOf" srcId="{D2B90534-709C-4A27-9B1E-DD0A7E1484EC}" destId="{B12BCD5F-F07B-43EB-AAEE-B56B9A9A27B7}" srcOrd="1" destOrd="0" presId="urn:microsoft.com/office/officeart/2005/8/layout/orgChart1"/>
    <dgm:cxn modelId="{93BBA768-D257-4492-8335-C02661851E5B}" type="presParOf" srcId="{B12BCD5F-F07B-43EB-AAEE-B56B9A9A27B7}" destId="{1E505A4F-EA94-4CC0-8B84-2C71990E3118}" srcOrd="0" destOrd="0" presId="urn:microsoft.com/office/officeart/2005/8/layout/orgChart1"/>
    <dgm:cxn modelId="{E6B688F7-7217-4A44-8F08-3DA8594F97A6}" type="presParOf" srcId="{1E505A4F-EA94-4CC0-8B84-2C71990E3118}" destId="{DF14C7E3-19CC-4784-94BA-B19017D47869}" srcOrd="0" destOrd="0" presId="urn:microsoft.com/office/officeart/2005/8/layout/orgChart1"/>
    <dgm:cxn modelId="{C1FD56ED-661E-44F9-A77E-07EED9B43AF4}" type="presParOf" srcId="{1E505A4F-EA94-4CC0-8B84-2C71990E3118}" destId="{8D9EC658-7143-47BC-8926-39629A03D9CB}" srcOrd="1" destOrd="0" presId="urn:microsoft.com/office/officeart/2005/8/layout/orgChart1"/>
    <dgm:cxn modelId="{C6E7D982-22B0-4356-8722-3C7E147E2440}" type="presParOf" srcId="{B12BCD5F-F07B-43EB-AAEE-B56B9A9A27B7}" destId="{BF154CFE-89CC-4E87-96CB-0059A85B1D7F}" srcOrd="1" destOrd="0" presId="urn:microsoft.com/office/officeart/2005/8/layout/orgChart1"/>
    <dgm:cxn modelId="{A4300BE5-C313-456B-AF98-02EA388F7E0B}" type="presParOf" srcId="{B12BCD5F-F07B-43EB-AAEE-B56B9A9A27B7}" destId="{1217582D-E126-4B86-AFC1-25AB8587D047}" srcOrd="2" destOrd="0" presId="urn:microsoft.com/office/officeart/2005/8/layout/orgChart1"/>
    <dgm:cxn modelId="{12708C29-44B6-4DB7-9F5B-DEF6F2C45321}" type="presParOf" srcId="{D2B90534-709C-4A27-9B1E-DD0A7E1484EC}" destId="{F67D6910-5D5F-4E80-96D9-388389A15036}" srcOrd="2" destOrd="0" presId="urn:microsoft.com/office/officeart/2005/8/layout/orgChart1"/>
    <dgm:cxn modelId="{1CD99AE7-9246-44FE-8761-0A62FD9EEEBA}" type="presParOf" srcId="{F67D6910-5D5F-4E80-96D9-388389A15036}" destId="{C3619DE4-E9BC-4C7C-ADE5-5CE95AEEAE11}" srcOrd="0" destOrd="0" presId="urn:microsoft.com/office/officeart/2005/8/layout/orgChart1"/>
    <dgm:cxn modelId="{E33DB20E-642A-4F18-B0CA-0F3DBA03203E}" type="presParOf" srcId="{C3619DE4-E9BC-4C7C-ADE5-5CE95AEEAE11}" destId="{D8F26E34-D3F7-4254-A219-DF835E5DFCEB}" srcOrd="0" destOrd="0" presId="urn:microsoft.com/office/officeart/2005/8/layout/orgChart1"/>
    <dgm:cxn modelId="{2DC1E889-37DA-40F3-ADF7-5F3FD4E63E7A}" type="presParOf" srcId="{C3619DE4-E9BC-4C7C-ADE5-5CE95AEEAE11}" destId="{DB4C9C47-9EB6-4C7D-8BA4-17B9AFE4E576}" srcOrd="1" destOrd="0" presId="urn:microsoft.com/office/officeart/2005/8/layout/orgChart1"/>
    <dgm:cxn modelId="{5289FC8B-85C8-423E-93D1-077855886A6C}" type="presParOf" srcId="{F67D6910-5D5F-4E80-96D9-388389A15036}" destId="{6445FF1A-3847-4EDE-8C68-B63762764680}" srcOrd="1" destOrd="0" presId="urn:microsoft.com/office/officeart/2005/8/layout/orgChart1"/>
    <dgm:cxn modelId="{0B7C1093-4CE5-44A7-AF01-ADB4779AD9C8}" type="presParOf" srcId="{F67D6910-5D5F-4E80-96D9-388389A15036}" destId="{BD094010-DEEA-4DBA-B9B7-271A17E1F76C}"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8604715-CC93-4061-88B7-83053366072B}">
      <dsp:nvSpPr>
        <dsp:cNvPr id="0" name=""/>
        <dsp:cNvSpPr/>
      </dsp:nvSpPr>
      <dsp:spPr>
        <a:xfrm>
          <a:off x="711311" y="329052"/>
          <a:ext cx="3366109" cy="451472"/>
        </a:xfrm>
        <a:custGeom>
          <a:avLst/>
          <a:gdLst/>
          <a:ahLst/>
          <a:cxnLst/>
          <a:rect l="0" t="0" r="0" b="0"/>
          <a:pathLst>
            <a:path>
              <a:moveTo>
                <a:pt x="3366109" y="0"/>
              </a:moveTo>
              <a:lnTo>
                <a:pt x="3366109" y="451472"/>
              </a:lnTo>
              <a:lnTo>
                <a:pt x="0" y="451472"/>
              </a:lnTo>
            </a:path>
          </a:pathLst>
        </a:custGeom>
        <a:noFill/>
        <a:ln w="1905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6421BB6-866D-4F99-AE1E-C1A3D350C15D}">
      <dsp:nvSpPr>
        <dsp:cNvPr id="0" name=""/>
        <dsp:cNvSpPr/>
      </dsp:nvSpPr>
      <dsp:spPr>
        <a:xfrm>
          <a:off x="2037584" y="329052"/>
          <a:ext cx="2039836" cy="152232"/>
        </a:xfrm>
        <a:custGeom>
          <a:avLst/>
          <a:gdLst/>
          <a:ahLst/>
          <a:cxnLst/>
          <a:rect l="0" t="0" r="0" b="0"/>
          <a:pathLst>
            <a:path>
              <a:moveTo>
                <a:pt x="2039836" y="0"/>
              </a:moveTo>
              <a:lnTo>
                <a:pt x="2039836" y="152232"/>
              </a:lnTo>
              <a:lnTo>
                <a:pt x="0" y="152232"/>
              </a:lnTo>
            </a:path>
          </a:pathLst>
        </a:custGeom>
        <a:noFill/>
        <a:ln w="1905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7A266AD-15E8-4D23-A302-E3CFE33257C6}">
      <dsp:nvSpPr>
        <dsp:cNvPr id="0" name=""/>
        <dsp:cNvSpPr/>
      </dsp:nvSpPr>
      <dsp:spPr>
        <a:xfrm>
          <a:off x="7026523" y="1328257"/>
          <a:ext cx="91440" cy="1427742"/>
        </a:xfrm>
        <a:custGeom>
          <a:avLst/>
          <a:gdLst/>
          <a:ahLst/>
          <a:cxnLst/>
          <a:rect l="0" t="0" r="0" b="0"/>
          <a:pathLst>
            <a:path>
              <a:moveTo>
                <a:pt x="135688" y="0"/>
              </a:moveTo>
              <a:lnTo>
                <a:pt x="45720" y="1427742"/>
              </a:lnTo>
            </a:path>
          </a:pathLst>
        </a:custGeom>
        <a:noFill/>
        <a:ln w="19050" cap="flat" cmpd="sng" algn="ctr">
          <a:solidFill>
            <a:schemeClr val="bg1"/>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0353BAF-6B1E-46B4-A95D-5497FF814C54}">
      <dsp:nvSpPr>
        <dsp:cNvPr id="0" name=""/>
        <dsp:cNvSpPr/>
      </dsp:nvSpPr>
      <dsp:spPr>
        <a:xfrm>
          <a:off x="7026523" y="1328257"/>
          <a:ext cx="91440" cy="915940"/>
        </a:xfrm>
        <a:custGeom>
          <a:avLst/>
          <a:gdLst/>
          <a:ahLst/>
          <a:cxnLst/>
          <a:rect l="0" t="0" r="0" b="0"/>
          <a:pathLst>
            <a:path>
              <a:moveTo>
                <a:pt x="135688" y="0"/>
              </a:moveTo>
              <a:lnTo>
                <a:pt x="45720" y="915940"/>
              </a:lnTo>
            </a:path>
          </a:pathLst>
        </a:custGeom>
        <a:noFill/>
        <a:ln w="19050" cap="flat" cmpd="sng" algn="ctr">
          <a:solidFill>
            <a:schemeClr val="bg1"/>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F9A7D11-B3B5-4B7F-A5BE-D5AD05D22CB4}">
      <dsp:nvSpPr>
        <dsp:cNvPr id="0" name=""/>
        <dsp:cNvSpPr/>
      </dsp:nvSpPr>
      <dsp:spPr>
        <a:xfrm>
          <a:off x="7026523" y="1328257"/>
          <a:ext cx="91440" cy="404142"/>
        </a:xfrm>
        <a:custGeom>
          <a:avLst/>
          <a:gdLst/>
          <a:ahLst/>
          <a:cxnLst/>
          <a:rect l="0" t="0" r="0" b="0"/>
          <a:pathLst>
            <a:path>
              <a:moveTo>
                <a:pt x="135688" y="0"/>
              </a:moveTo>
              <a:lnTo>
                <a:pt x="45720" y="404142"/>
              </a:lnTo>
            </a:path>
          </a:pathLst>
        </a:custGeom>
        <a:noFill/>
        <a:ln w="19050" cap="flat" cmpd="sng" algn="ctr">
          <a:solidFill>
            <a:schemeClr val="bg1"/>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7F0746A-E4B1-444A-82EA-5FAD34B8629E}">
      <dsp:nvSpPr>
        <dsp:cNvPr id="0" name=""/>
        <dsp:cNvSpPr/>
      </dsp:nvSpPr>
      <dsp:spPr>
        <a:xfrm>
          <a:off x="4077420" y="329052"/>
          <a:ext cx="3405667" cy="670152"/>
        </a:xfrm>
        <a:custGeom>
          <a:avLst/>
          <a:gdLst/>
          <a:ahLst/>
          <a:cxnLst/>
          <a:rect l="0" t="0" r="0" b="0"/>
          <a:pathLst>
            <a:path>
              <a:moveTo>
                <a:pt x="0" y="0"/>
              </a:moveTo>
              <a:lnTo>
                <a:pt x="0" y="601051"/>
              </a:lnTo>
              <a:lnTo>
                <a:pt x="3405667" y="601051"/>
              </a:lnTo>
              <a:lnTo>
                <a:pt x="3405667" y="670152"/>
              </a:lnTo>
            </a:path>
          </a:pathLst>
        </a:custGeom>
        <a:noFill/>
        <a:ln w="1905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A052FAB-D807-4F7E-ABC6-DFC0EF605595}">
      <dsp:nvSpPr>
        <dsp:cNvPr id="0" name=""/>
        <dsp:cNvSpPr/>
      </dsp:nvSpPr>
      <dsp:spPr>
        <a:xfrm>
          <a:off x="5260157" y="1516633"/>
          <a:ext cx="133635" cy="1212678"/>
        </a:xfrm>
        <a:custGeom>
          <a:avLst/>
          <a:gdLst/>
          <a:ahLst/>
          <a:cxnLst/>
          <a:rect l="0" t="0" r="0" b="0"/>
          <a:pathLst>
            <a:path>
              <a:moveTo>
                <a:pt x="133635" y="0"/>
              </a:moveTo>
              <a:lnTo>
                <a:pt x="133635" y="1212678"/>
              </a:lnTo>
              <a:lnTo>
                <a:pt x="0" y="1212678"/>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343FAF5-5EF5-45C1-AAFF-76F6DD44C2A8}">
      <dsp:nvSpPr>
        <dsp:cNvPr id="0" name=""/>
        <dsp:cNvSpPr/>
      </dsp:nvSpPr>
      <dsp:spPr>
        <a:xfrm>
          <a:off x="5393793" y="1516633"/>
          <a:ext cx="420054" cy="596499"/>
        </a:xfrm>
        <a:custGeom>
          <a:avLst/>
          <a:gdLst/>
          <a:ahLst/>
          <a:cxnLst/>
          <a:rect l="0" t="0" r="0" b="0"/>
          <a:pathLst>
            <a:path>
              <a:moveTo>
                <a:pt x="0" y="0"/>
              </a:moveTo>
              <a:lnTo>
                <a:pt x="0" y="596499"/>
              </a:lnTo>
              <a:lnTo>
                <a:pt x="420054" y="596499"/>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A293080-6428-40FF-9529-ED6616178AEE}">
      <dsp:nvSpPr>
        <dsp:cNvPr id="0" name=""/>
        <dsp:cNvSpPr/>
      </dsp:nvSpPr>
      <dsp:spPr>
        <a:xfrm>
          <a:off x="5249436" y="1516633"/>
          <a:ext cx="144356" cy="655275"/>
        </a:xfrm>
        <a:custGeom>
          <a:avLst/>
          <a:gdLst/>
          <a:ahLst/>
          <a:cxnLst/>
          <a:rect l="0" t="0" r="0" b="0"/>
          <a:pathLst>
            <a:path>
              <a:moveTo>
                <a:pt x="144356" y="0"/>
              </a:moveTo>
              <a:lnTo>
                <a:pt x="144356" y="655275"/>
              </a:lnTo>
              <a:lnTo>
                <a:pt x="0" y="655275"/>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3B455DC-1BCA-42A5-B9F3-3739C487F58D}">
      <dsp:nvSpPr>
        <dsp:cNvPr id="0" name=""/>
        <dsp:cNvSpPr/>
      </dsp:nvSpPr>
      <dsp:spPr>
        <a:xfrm>
          <a:off x="5393793" y="1516633"/>
          <a:ext cx="348044" cy="1272008"/>
        </a:xfrm>
        <a:custGeom>
          <a:avLst/>
          <a:gdLst/>
          <a:ahLst/>
          <a:cxnLst/>
          <a:rect l="0" t="0" r="0" b="0"/>
          <a:pathLst>
            <a:path>
              <a:moveTo>
                <a:pt x="0" y="0"/>
              </a:moveTo>
              <a:lnTo>
                <a:pt x="0" y="1272008"/>
              </a:lnTo>
              <a:lnTo>
                <a:pt x="348044" y="1272008"/>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789B3B0-E579-477C-924D-9900A84A8CCA}">
      <dsp:nvSpPr>
        <dsp:cNvPr id="0" name=""/>
        <dsp:cNvSpPr/>
      </dsp:nvSpPr>
      <dsp:spPr>
        <a:xfrm>
          <a:off x="5393793" y="1516633"/>
          <a:ext cx="276041" cy="1955220"/>
        </a:xfrm>
        <a:custGeom>
          <a:avLst/>
          <a:gdLst/>
          <a:ahLst/>
          <a:cxnLst/>
          <a:rect l="0" t="0" r="0" b="0"/>
          <a:pathLst>
            <a:path>
              <a:moveTo>
                <a:pt x="0" y="0"/>
              </a:moveTo>
              <a:lnTo>
                <a:pt x="0" y="1955220"/>
              </a:lnTo>
              <a:lnTo>
                <a:pt x="276041" y="1955220"/>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E60CFBD-7739-42E3-909D-DA7CA2B51497}">
      <dsp:nvSpPr>
        <dsp:cNvPr id="0" name=""/>
        <dsp:cNvSpPr/>
      </dsp:nvSpPr>
      <dsp:spPr>
        <a:xfrm>
          <a:off x="5259328" y="1516633"/>
          <a:ext cx="134465" cy="1898702"/>
        </a:xfrm>
        <a:custGeom>
          <a:avLst/>
          <a:gdLst/>
          <a:ahLst/>
          <a:cxnLst/>
          <a:rect l="0" t="0" r="0" b="0"/>
          <a:pathLst>
            <a:path>
              <a:moveTo>
                <a:pt x="134465" y="0"/>
              </a:moveTo>
              <a:lnTo>
                <a:pt x="134465" y="1898702"/>
              </a:lnTo>
              <a:lnTo>
                <a:pt x="0" y="1898702"/>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33DC811-4AB4-47C3-85FF-1E071ACE0000}">
      <dsp:nvSpPr>
        <dsp:cNvPr id="0" name=""/>
        <dsp:cNvSpPr/>
      </dsp:nvSpPr>
      <dsp:spPr>
        <a:xfrm>
          <a:off x="4077420" y="329052"/>
          <a:ext cx="1744822" cy="721372"/>
        </a:xfrm>
        <a:custGeom>
          <a:avLst/>
          <a:gdLst/>
          <a:ahLst/>
          <a:cxnLst/>
          <a:rect l="0" t="0" r="0" b="0"/>
          <a:pathLst>
            <a:path>
              <a:moveTo>
                <a:pt x="0" y="0"/>
              </a:moveTo>
              <a:lnTo>
                <a:pt x="0" y="652271"/>
              </a:lnTo>
              <a:lnTo>
                <a:pt x="1744822" y="652271"/>
              </a:lnTo>
              <a:lnTo>
                <a:pt x="1744822" y="721372"/>
              </a:lnTo>
            </a:path>
          </a:pathLst>
        </a:custGeom>
        <a:noFill/>
        <a:ln w="1905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B04FEDC-7F33-4C64-9354-D49CFDFE3445}">
      <dsp:nvSpPr>
        <dsp:cNvPr id="0" name=""/>
        <dsp:cNvSpPr/>
      </dsp:nvSpPr>
      <dsp:spPr>
        <a:xfrm>
          <a:off x="2924694" y="1526488"/>
          <a:ext cx="91440" cy="1153156"/>
        </a:xfrm>
        <a:custGeom>
          <a:avLst/>
          <a:gdLst/>
          <a:ahLst/>
          <a:cxnLst/>
          <a:rect l="0" t="0" r="0" b="0"/>
          <a:pathLst>
            <a:path>
              <a:moveTo>
                <a:pt x="45720" y="0"/>
              </a:moveTo>
              <a:lnTo>
                <a:pt x="45720" y="1153156"/>
              </a:lnTo>
              <a:lnTo>
                <a:pt x="133035" y="1153156"/>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3320C65-0935-40B3-A988-CD80AC5C8932}">
      <dsp:nvSpPr>
        <dsp:cNvPr id="0" name=""/>
        <dsp:cNvSpPr/>
      </dsp:nvSpPr>
      <dsp:spPr>
        <a:xfrm>
          <a:off x="2924694" y="1526488"/>
          <a:ext cx="91440" cy="487346"/>
        </a:xfrm>
        <a:custGeom>
          <a:avLst/>
          <a:gdLst/>
          <a:ahLst/>
          <a:cxnLst/>
          <a:rect l="0" t="0" r="0" b="0"/>
          <a:pathLst>
            <a:path>
              <a:moveTo>
                <a:pt x="45720" y="0"/>
              </a:moveTo>
              <a:lnTo>
                <a:pt x="45720" y="487346"/>
              </a:lnTo>
              <a:lnTo>
                <a:pt x="105184" y="487346"/>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D62ECBF-8424-4137-8A6B-EA7C080D173D}">
      <dsp:nvSpPr>
        <dsp:cNvPr id="0" name=""/>
        <dsp:cNvSpPr/>
      </dsp:nvSpPr>
      <dsp:spPr>
        <a:xfrm>
          <a:off x="3393262" y="329052"/>
          <a:ext cx="684157" cy="708898"/>
        </a:xfrm>
        <a:custGeom>
          <a:avLst/>
          <a:gdLst/>
          <a:ahLst/>
          <a:cxnLst/>
          <a:rect l="0" t="0" r="0" b="0"/>
          <a:pathLst>
            <a:path>
              <a:moveTo>
                <a:pt x="684157" y="0"/>
              </a:moveTo>
              <a:lnTo>
                <a:pt x="684157" y="639797"/>
              </a:lnTo>
              <a:lnTo>
                <a:pt x="0" y="639797"/>
              </a:lnTo>
              <a:lnTo>
                <a:pt x="0" y="708898"/>
              </a:lnTo>
            </a:path>
          </a:pathLst>
        </a:custGeom>
        <a:noFill/>
        <a:ln w="1905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298B3B9-7E99-44AB-9523-6CE774A4BB13}">
      <dsp:nvSpPr>
        <dsp:cNvPr id="0" name=""/>
        <dsp:cNvSpPr/>
      </dsp:nvSpPr>
      <dsp:spPr>
        <a:xfrm>
          <a:off x="1187842" y="1524820"/>
          <a:ext cx="150265" cy="2973465"/>
        </a:xfrm>
        <a:custGeom>
          <a:avLst/>
          <a:gdLst/>
          <a:ahLst/>
          <a:cxnLst/>
          <a:rect l="0" t="0" r="0" b="0"/>
          <a:pathLst>
            <a:path>
              <a:moveTo>
                <a:pt x="150265" y="0"/>
              </a:moveTo>
              <a:lnTo>
                <a:pt x="150265" y="2973465"/>
              </a:lnTo>
              <a:lnTo>
                <a:pt x="0" y="2973465"/>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277E7EF-AEAA-4E31-8656-9E26C87EDD7E}">
      <dsp:nvSpPr>
        <dsp:cNvPr id="0" name=""/>
        <dsp:cNvSpPr/>
      </dsp:nvSpPr>
      <dsp:spPr>
        <a:xfrm>
          <a:off x="1338107" y="1524820"/>
          <a:ext cx="131719" cy="2249623"/>
        </a:xfrm>
        <a:custGeom>
          <a:avLst/>
          <a:gdLst/>
          <a:ahLst/>
          <a:cxnLst/>
          <a:rect l="0" t="0" r="0" b="0"/>
          <a:pathLst>
            <a:path>
              <a:moveTo>
                <a:pt x="0" y="0"/>
              </a:moveTo>
              <a:lnTo>
                <a:pt x="0" y="2249623"/>
              </a:lnTo>
              <a:lnTo>
                <a:pt x="131719" y="2249623"/>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8796DC1-21CA-451C-BF58-F2BE3F6E2856}">
      <dsp:nvSpPr>
        <dsp:cNvPr id="0" name=""/>
        <dsp:cNvSpPr/>
      </dsp:nvSpPr>
      <dsp:spPr>
        <a:xfrm>
          <a:off x="1121340" y="1524820"/>
          <a:ext cx="216766" cy="2318417"/>
        </a:xfrm>
        <a:custGeom>
          <a:avLst/>
          <a:gdLst/>
          <a:ahLst/>
          <a:cxnLst/>
          <a:rect l="0" t="0" r="0" b="0"/>
          <a:pathLst>
            <a:path>
              <a:moveTo>
                <a:pt x="216766" y="0"/>
              </a:moveTo>
              <a:lnTo>
                <a:pt x="216766" y="2318417"/>
              </a:lnTo>
              <a:lnTo>
                <a:pt x="0" y="2318417"/>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DA254ED-5419-4198-9EA1-52D022D741EF}">
      <dsp:nvSpPr>
        <dsp:cNvPr id="0" name=""/>
        <dsp:cNvSpPr/>
      </dsp:nvSpPr>
      <dsp:spPr>
        <a:xfrm>
          <a:off x="1338107" y="1524820"/>
          <a:ext cx="139176" cy="1607695"/>
        </a:xfrm>
        <a:custGeom>
          <a:avLst/>
          <a:gdLst/>
          <a:ahLst/>
          <a:cxnLst/>
          <a:rect l="0" t="0" r="0" b="0"/>
          <a:pathLst>
            <a:path>
              <a:moveTo>
                <a:pt x="0" y="0"/>
              </a:moveTo>
              <a:lnTo>
                <a:pt x="0" y="1607695"/>
              </a:lnTo>
              <a:lnTo>
                <a:pt x="139176" y="1607695"/>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AA5BDA2-7814-4676-8B26-1F4263878352}">
      <dsp:nvSpPr>
        <dsp:cNvPr id="0" name=""/>
        <dsp:cNvSpPr/>
      </dsp:nvSpPr>
      <dsp:spPr>
        <a:xfrm>
          <a:off x="1160517" y="1524820"/>
          <a:ext cx="177589" cy="1666029"/>
        </a:xfrm>
        <a:custGeom>
          <a:avLst/>
          <a:gdLst/>
          <a:ahLst/>
          <a:cxnLst/>
          <a:rect l="0" t="0" r="0" b="0"/>
          <a:pathLst>
            <a:path>
              <a:moveTo>
                <a:pt x="177589" y="0"/>
              </a:moveTo>
              <a:lnTo>
                <a:pt x="177589" y="1666029"/>
              </a:lnTo>
              <a:lnTo>
                <a:pt x="0" y="1666029"/>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13B52C8-AC11-4D1D-8469-41FC6EEFD249}">
      <dsp:nvSpPr>
        <dsp:cNvPr id="0" name=""/>
        <dsp:cNvSpPr/>
      </dsp:nvSpPr>
      <dsp:spPr>
        <a:xfrm>
          <a:off x="1338107" y="1524820"/>
          <a:ext cx="144046" cy="922566"/>
        </a:xfrm>
        <a:custGeom>
          <a:avLst/>
          <a:gdLst/>
          <a:ahLst/>
          <a:cxnLst/>
          <a:rect l="0" t="0" r="0" b="0"/>
          <a:pathLst>
            <a:path>
              <a:moveTo>
                <a:pt x="0" y="0"/>
              </a:moveTo>
              <a:lnTo>
                <a:pt x="0" y="922566"/>
              </a:lnTo>
              <a:lnTo>
                <a:pt x="144046" y="922566"/>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C3A620B-4074-469C-8D4A-06856CAC613E}">
      <dsp:nvSpPr>
        <dsp:cNvPr id="0" name=""/>
        <dsp:cNvSpPr/>
      </dsp:nvSpPr>
      <dsp:spPr>
        <a:xfrm>
          <a:off x="1187842" y="1524820"/>
          <a:ext cx="150265" cy="989067"/>
        </a:xfrm>
        <a:custGeom>
          <a:avLst/>
          <a:gdLst/>
          <a:ahLst/>
          <a:cxnLst/>
          <a:rect l="0" t="0" r="0" b="0"/>
          <a:pathLst>
            <a:path>
              <a:moveTo>
                <a:pt x="150265" y="0"/>
              </a:moveTo>
              <a:lnTo>
                <a:pt x="150265" y="989067"/>
              </a:lnTo>
              <a:lnTo>
                <a:pt x="0" y="989067"/>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1F83F2C-5E6F-4FF9-A118-1A7CB04C5E3B}">
      <dsp:nvSpPr>
        <dsp:cNvPr id="0" name=""/>
        <dsp:cNvSpPr/>
      </dsp:nvSpPr>
      <dsp:spPr>
        <a:xfrm>
          <a:off x="1338107" y="1524820"/>
          <a:ext cx="139715" cy="316456"/>
        </a:xfrm>
        <a:custGeom>
          <a:avLst/>
          <a:gdLst/>
          <a:ahLst/>
          <a:cxnLst/>
          <a:rect l="0" t="0" r="0" b="0"/>
          <a:pathLst>
            <a:path>
              <a:moveTo>
                <a:pt x="0" y="0"/>
              </a:moveTo>
              <a:lnTo>
                <a:pt x="0" y="316456"/>
              </a:lnTo>
              <a:lnTo>
                <a:pt x="139715" y="316456"/>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96E9721-56AC-4270-B7FF-62AC0D6E90D1}">
      <dsp:nvSpPr>
        <dsp:cNvPr id="0" name=""/>
        <dsp:cNvSpPr/>
      </dsp:nvSpPr>
      <dsp:spPr>
        <a:xfrm>
          <a:off x="1194120" y="1524820"/>
          <a:ext cx="143986" cy="377100"/>
        </a:xfrm>
        <a:custGeom>
          <a:avLst/>
          <a:gdLst/>
          <a:ahLst/>
          <a:cxnLst/>
          <a:rect l="0" t="0" r="0" b="0"/>
          <a:pathLst>
            <a:path>
              <a:moveTo>
                <a:pt x="143986" y="0"/>
              </a:moveTo>
              <a:lnTo>
                <a:pt x="143986" y="377100"/>
              </a:lnTo>
              <a:lnTo>
                <a:pt x="0" y="377100"/>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3D800AC-EC37-4B44-8F53-87F93F088EF3}">
      <dsp:nvSpPr>
        <dsp:cNvPr id="0" name=""/>
        <dsp:cNvSpPr/>
      </dsp:nvSpPr>
      <dsp:spPr>
        <a:xfrm>
          <a:off x="1338107" y="329052"/>
          <a:ext cx="2739313" cy="708898"/>
        </a:xfrm>
        <a:custGeom>
          <a:avLst/>
          <a:gdLst/>
          <a:ahLst/>
          <a:cxnLst/>
          <a:rect l="0" t="0" r="0" b="0"/>
          <a:pathLst>
            <a:path>
              <a:moveTo>
                <a:pt x="2739313" y="0"/>
              </a:moveTo>
              <a:lnTo>
                <a:pt x="2739313" y="639797"/>
              </a:lnTo>
              <a:lnTo>
                <a:pt x="0" y="639797"/>
              </a:lnTo>
              <a:lnTo>
                <a:pt x="0" y="708898"/>
              </a:lnTo>
            </a:path>
          </a:pathLst>
        </a:custGeom>
        <a:noFill/>
        <a:ln w="1905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A31CB260-D27A-4322-A09D-F3B1899A1419}">
      <dsp:nvSpPr>
        <dsp:cNvPr id="0" name=""/>
        <dsp:cNvSpPr/>
      </dsp:nvSpPr>
      <dsp:spPr>
        <a:xfrm>
          <a:off x="3437584" y="0"/>
          <a:ext cx="1279672" cy="329052"/>
        </a:xfrm>
        <a:prstGeom prst="rect">
          <a:avLst/>
        </a:prstGeom>
        <a:solidFill>
          <a:schemeClr val="accent2">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itchFamily="34" charset="0"/>
              <a:cs typeface="Calibri" pitchFamily="34" charset="0"/>
            </a:rPr>
            <a:t>ΠΡΟΙΣΤΑΜΕΝΟΣ ΥΠΗΡΕΣΙΑΣ</a:t>
          </a:r>
          <a:endParaRPr lang="el-GR" sz="700" kern="1200" dirty="0">
            <a:latin typeface="Calibri" pitchFamily="34" charset="0"/>
            <a:cs typeface="Calibri" pitchFamily="34" charset="0"/>
          </a:endParaRPr>
        </a:p>
      </dsp:txBody>
      <dsp:txXfrm>
        <a:off x="3437584" y="0"/>
        <a:ext cx="1279672" cy="329052"/>
      </dsp:txXfrm>
    </dsp:sp>
    <dsp:sp modelId="{7D40CAD0-35F3-4149-866D-4A07BF23E784}">
      <dsp:nvSpPr>
        <dsp:cNvPr id="0" name=""/>
        <dsp:cNvSpPr/>
      </dsp:nvSpPr>
      <dsp:spPr>
        <a:xfrm>
          <a:off x="807546" y="1037951"/>
          <a:ext cx="1061122" cy="486869"/>
        </a:xfrm>
        <a:prstGeom prst="rect">
          <a:avLst/>
        </a:prstGeom>
        <a:solidFill>
          <a:schemeClr val="accent4">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latin typeface="Calibri" pitchFamily="34" charset="0"/>
              <a:cs typeface="Calibri" pitchFamily="34" charset="0"/>
            </a:rPr>
            <a:t>ΤΟΜΕΑΣ ΟΙΚΟΝΟΜΙΚΗΣ ΔΙΑΧΕΙΡΙΣΗΣ  ΠΡΟΫΠΟΛΟΓΙΣΜΟΥ</a:t>
          </a:r>
          <a:endParaRPr lang="el-GR" sz="700" kern="1200" dirty="0">
            <a:latin typeface="Calibri" pitchFamily="34" charset="0"/>
            <a:cs typeface="Calibri" pitchFamily="34" charset="0"/>
          </a:endParaRPr>
        </a:p>
      </dsp:txBody>
      <dsp:txXfrm>
        <a:off x="807546" y="1037951"/>
        <a:ext cx="1061122" cy="486869"/>
      </dsp:txXfrm>
    </dsp:sp>
    <dsp:sp modelId="{3AFD6BB4-2BCA-434D-869F-567FC328512F}">
      <dsp:nvSpPr>
        <dsp:cNvPr id="0" name=""/>
        <dsp:cNvSpPr/>
      </dsp:nvSpPr>
      <dsp:spPr>
        <a:xfrm>
          <a:off x="154814" y="1707737"/>
          <a:ext cx="1039306" cy="388367"/>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itchFamily="34" charset="0"/>
              <a:cs typeface="Calibri" pitchFamily="34" charset="0"/>
            </a:rPr>
            <a:t>ΓΡΑΦΕΙΟ </a:t>
          </a:r>
          <a:r>
            <a:rPr lang="el-GR" sz="700" kern="1200" dirty="0" smtClean="0"/>
            <a:t>ΔΙΑΧΕΙΡΙΣΗΣ ΟΙΚΟΝΟΜΙΚΩΝ ΘΕΜΑΤΩΝ ΦΟΙΤΗΤΩΝ</a:t>
          </a:r>
          <a:endParaRPr lang="el-GR" sz="700" kern="1200" dirty="0">
            <a:latin typeface="Calibri" pitchFamily="34" charset="0"/>
            <a:cs typeface="Calibri" pitchFamily="34" charset="0"/>
          </a:endParaRPr>
        </a:p>
      </dsp:txBody>
      <dsp:txXfrm>
        <a:off x="154814" y="1707737"/>
        <a:ext cx="1039306" cy="388367"/>
      </dsp:txXfrm>
    </dsp:sp>
    <dsp:sp modelId="{14B79F8F-519C-4B10-923D-5EF9A17EDC0C}">
      <dsp:nvSpPr>
        <dsp:cNvPr id="0" name=""/>
        <dsp:cNvSpPr/>
      </dsp:nvSpPr>
      <dsp:spPr>
        <a:xfrm>
          <a:off x="1477822" y="1620979"/>
          <a:ext cx="953594" cy="440594"/>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itchFamily="34" charset="0"/>
              <a:cs typeface="Calibri" pitchFamily="34" charset="0"/>
            </a:rPr>
            <a:t>ΓΡΑΦΕΙΟ ΠΛΗΡΩΜΩΝ</a:t>
          </a:r>
          <a:endParaRPr lang="el-GR" sz="700" kern="1200" dirty="0">
            <a:latin typeface="Calibri" pitchFamily="34" charset="0"/>
            <a:cs typeface="Calibri" pitchFamily="34" charset="0"/>
          </a:endParaRPr>
        </a:p>
      </dsp:txBody>
      <dsp:txXfrm>
        <a:off x="1477822" y="1620979"/>
        <a:ext cx="953594" cy="440594"/>
      </dsp:txXfrm>
    </dsp:sp>
    <dsp:sp modelId="{8587CCFB-5C34-4915-8CC1-B4619BAF12CD}">
      <dsp:nvSpPr>
        <dsp:cNvPr id="0" name=""/>
        <dsp:cNvSpPr/>
      </dsp:nvSpPr>
      <dsp:spPr>
        <a:xfrm>
          <a:off x="167081" y="2280052"/>
          <a:ext cx="1020760" cy="467672"/>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itchFamily="34" charset="0"/>
              <a:cs typeface="Calibri" pitchFamily="34" charset="0"/>
            </a:rPr>
            <a:t>ΓΡΑΦΕΙΟ ΜΙΣΘΟΔΟΣΙΑΣ</a:t>
          </a:r>
          <a:r>
            <a:rPr lang="el-GR" sz="700" kern="1200" dirty="0" smtClean="0">
              <a:latin typeface="Calibri" pitchFamily="34" charset="0"/>
              <a:cs typeface="Calibri" pitchFamily="34" charset="0"/>
            </a:rPr>
            <a:t> ΚΑΙ ΟΙΚΟΝΟΜΙΚΩΝ ΩΦΕΛΗΜΑΤΩΝ</a:t>
          </a:r>
          <a:endParaRPr lang="el-GR" sz="700" kern="1200" dirty="0">
            <a:latin typeface="Calibri" pitchFamily="34" charset="0"/>
            <a:cs typeface="Calibri" pitchFamily="34" charset="0"/>
          </a:endParaRPr>
        </a:p>
      </dsp:txBody>
      <dsp:txXfrm>
        <a:off x="167081" y="2280052"/>
        <a:ext cx="1020760" cy="467672"/>
      </dsp:txXfrm>
    </dsp:sp>
    <dsp:sp modelId="{B6E230F3-F913-4B21-9DC1-A1B0E1151CE8}">
      <dsp:nvSpPr>
        <dsp:cNvPr id="0" name=""/>
        <dsp:cNvSpPr/>
      </dsp:nvSpPr>
      <dsp:spPr>
        <a:xfrm>
          <a:off x="1482153" y="2199157"/>
          <a:ext cx="972139" cy="496458"/>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latin typeface="Calibri" pitchFamily="34" charset="0"/>
              <a:cs typeface="Calibri" pitchFamily="34" charset="0"/>
            </a:rPr>
            <a:t>ΓΡΑΦΕΙΟ   ΟΙΚΟΝΟΜΙΚΩΝ  ΚΑΤΑΣΤΑΣΕΩΝ</a:t>
          </a:r>
          <a:endParaRPr lang="el-GR" sz="700" kern="1200" dirty="0">
            <a:latin typeface="Calibri" pitchFamily="34" charset="0"/>
            <a:cs typeface="Calibri" pitchFamily="34" charset="0"/>
          </a:endParaRPr>
        </a:p>
      </dsp:txBody>
      <dsp:txXfrm>
        <a:off x="1482153" y="2199157"/>
        <a:ext cx="972139" cy="496458"/>
      </dsp:txXfrm>
    </dsp:sp>
    <dsp:sp modelId="{8D89FDBD-3241-4C62-A7D4-C9843AC76795}">
      <dsp:nvSpPr>
        <dsp:cNvPr id="0" name=""/>
        <dsp:cNvSpPr/>
      </dsp:nvSpPr>
      <dsp:spPr>
        <a:xfrm>
          <a:off x="167081" y="2908230"/>
          <a:ext cx="993436" cy="565239"/>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latin typeface="Calibri" pitchFamily="34" charset="0"/>
              <a:cs typeface="Calibri" pitchFamily="34" charset="0"/>
            </a:rPr>
            <a:t>ΓΡΑΦΕΙΟ ΠΑΡΑΚΟΛΟΥΘΗΣΗΣ ΠΡΟΫΠΟΛΟΓΙΣΜΟΥ ΚΑΙ ΕΤΟΙΜΑΣΙΑΣ ΕΙΔΙΚΩΝ ΚΑΤΑΣΤΑΣΕΩΝ</a:t>
          </a:r>
          <a:endParaRPr lang="el-GR" sz="700" kern="1200" dirty="0">
            <a:latin typeface="Calibri" pitchFamily="34" charset="0"/>
            <a:cs typeface="Calibri" pitchFamily="34" charset="0"/>
          </a:endParaRPr>
        </a:p>
      </dsp:txBody>
      <dsp:txXfrm>
        <a:off x="167081" y="2908230"/>
        <a:ext cx="993436" cy="565239"/>
      </dsp:txXfrm>
    </dsp:sp>
    <dsp:sp modelId="{41833A47-9B3B-4D5A-823E-24EFACFB0A3F}">
      <dsp:nvSpPr>
        <dsp:cNvPr id="0" name=""/>
        <dsp:cNvSpPr/>
      </dsp:nvSpPr>
      <dsp:spPr>
        <a:xfrm>
          <a:off x="1477283" y="2887078"/>
          <a:ext cx="1004314" cy="490874"/>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t>ΓΡΑΦΕΙΟ ΕΣΟΔΩΝ</a:t>
          </a:r>
          <a:endParaRPr lang="el-GR" sz="700" kern="1200" dirty="0"/>
        </a:p>
      </dsp:txBody>
      <dsp:txXfrm>
        <a:off x="1477283" y="2887078"/>
        <a:ext cx="1004314" cy="490874"/>
      </dsp:txXfrm>
    </dsp:sp>
    <dsp:sp modelId="{BAEC937A-AA79-4A20-9798-D28B3A2B402B}">
      <dsp:nvSpPr>
        <dsp:cNvPr id="0" name=""/>
        <dsp:cNvSpPr/>
      </dsp:nvSpPr>
      <dsp:spPr>
        <a:xfrm>
          <a:off x="167081" y="3605189"/>
          <a:ext cx="954259" cy="476096"/>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t>ΓΡΑΦΕΙΟ ΔΙΑΧΕΙΡΙΣΗΣ ΤΑΜΕΙΑΚΗ ΡΟΗΣ</a:t>
          </a:r>
          <a:endParaRPr lang="el-GR" sz="700" kern="1200" dirty="0"/>
        </a:p>
      </dsp:txBody>
      <dsp:txXfrm>
        <a:off x="167081" y="3605189"/>
        <a:ext cx="954259" cy="476096"/>
      </dsp:txXfrm>
    </dsp:sp>
    <dsp:sp modelId="{EF753D39-3B34-4AB4-9370-72243870CD7D}">
      <dsp:nvSpPr>
        <dsp:cNvPr id="0" name=""/>
        <dsp:cNvSpPr/>
      </dsp:nvSpPr>
      <dsp:spPr>
        <a:xfrm>
          <a:off x="1469826" y="3506210"/>
          <a:ext cx="1003235" cy="536467"/>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t>ΓΡΑΦΕΙΟ ΔΙΑΡΘΡΩΤΙΚΩΝ ΤΑΜΕΙΩΝ</a:t>
          </a:r>
          <a:endParaRPr lang="el-GR" sz="700" kern="1200" dirty="0"/>
        </a:p>
      </dsp:txBody>
      <dsp:txXfrm>
        <a:off x="1469826" y="3506210"/>
        <a:ext cx="1003235" cy="536467"/>
      </dsp:txXfrm>
    </dsp:sp>
    <dsp:sp modelId="{A3B2D5F4-192C-4AB9-80EB-505C93CC0EEA}">
      <dsp:nvSpPr>
        <dsp:cNvPr id="0" name=""/>
        <dsp:cNvSpPr/>
      </dsp:nvSpPr>
      <dsp:spPr>
        <a:xfrm>
          <a:off x="167081" y="4273377"/>
          <a:ext cx="1020760" cy="449818"/>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t>ΓΡΑΦΕΙΟ ΚΑΤΑΓΡΑΦΗΣ ΠΕΡΙΟΥΣΙΑΚΩΝ ΣΤΟΙΧΕΙΩΝ</a:t>
          </a:r>
          <a:endParaRPr lang="el-GR" sz="700" kern="1200" dirty="0"/>
        </a:p>
      </dsp:txBody>
      <dsp:txXfrm>
        <a:off x="167081" y="4273377"/>
        <a:ext cx="1020760" cy="449818"/>
      </dsp:txXfrm>
    </dsp:sp>
    <dsp:sp modelId="{7316DDCB-8677-4A5E-8541-B00BD6822EDA}">
      <dsp:nvSpPr>
        <dsp:cNvPr id="0" name=""/>
        <dsp:cNvSpPr/>
      </dsp:nvSpPr>
      <dsp:spPr>
        <a:xfrm>
          <a:off x="2864702" y="1037951"/>
          <a:ext cx="1057120" cy="488537"/>
        </a:xfrm>
        <a:prstGeom prst="rect">
          <a:avLst/>
        </a:prstGeom>
        <a:solidFill>
          <a:schemeClr val="accent4">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itchFamily="34" charset="0"/>
              <a:cs typeface="Calibri" pitchFamily="34" charset="0"/>
            </a:rPr>
            <a:t>ΤΟΜΕΑΣ ΟΙΚΟΝΟΜΙΚΗΣ ΔΙΑΧΕΙΡΙΣΗΣ ΕΡΕΥΝΗΤΙΚΩΝ ΠΡΟΓΡΑΜΜΑΤΩΝ</a:t>
          </a:r>
          <a:endParaRPr lang="el-GR" sz="700" kern="1200" dirty="0">
            <a:latin typeface="Calibri" pitchFamily="34" charset="0"/>
            <a:cs typeface="Calibri" pitchFamily="34" charset="0"/>
          </a:endParaRPr>
        </a:p>
      </dsp:txBody>
      <dsp:txXfrm>
        <a:off x="2864702" y="1037951"/>
        <a:ext cx="1057120" cy="488537"/>
      </dsp:txXfrm>
    </dsp:sp>
    <dsp:sp modelId="{F6C273E1-4DB4-4D3B-9447-09A5B0ED1D44}">
      <dsp:nvSpPr>
        <dsp:cNvPr id="0" name=""/>
        <dsp:cNvSpPr/>
      </dsp:nvSpPr>
      <dsp:spPr>
        <a:xfrm>
          <a:off x="3029878" y="1795423"/>
          <a:ext cx="1107966" cy="436823"/>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latin typeface="Calibri" pitchFamily="34" charset="0"/>
              <a:cs typeface="Calibri" pitchFamily="34" charset="0"/>
            </a:rPr>
            <a:t>ΓΡΑΦΕΙΟ ΔΙΑΧΕΙΡΙΣΗΣ ΚΟΝΔΥΛΙΩΝ ΚΑΙ ΤΕΛΙΚΟΣ ΕΛΕΓΧΟΣ</a:t>
          </a:r>
          <a:endParaRPr lang="el-GR" sz="700" kern="1200" dirty="0">
            <a:latin typeface="Calibri" pitchFamily="34" charset="0"/>
            <a:cs typeface="Calibri" pitchFamily="34" charset="0"/>
          </a:endParaRPr>
        </a:p>
      </dsp:txBody>
      <dsp:txXfrm>
        <a:off x="3029878" y="1795423"/>
        <a:ext cx="1107966" cy="436823"/>
      </dsp:txXfrm>
    </dsp:sp>
    <dsp:sp modelId="{86DCADDE-3AC5-45A4-8D94-CFC7FF04D3E7}">
      <dsp:nvSpPr>
        <dsp:cNvPr id="0" name=""/>
        <dsp:cNvSpPr/>
      </dsp:nvSpPr>
      <dsp:spPr>
        <a:xfrm>
          <a:off x="3057729" y="2448273"/>
          <a:ext cx="1059180" cy="462743"/>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itchFamily="34" charset="0"/>
              <a:cs typeface="Calibri" pitchFamily="34" charset="0"/>
            </a:rPr>
            <a:t>ΓΡΑΦΕΙΟ O</a:t>
          </a:r>
          <a:r>
            <a:rPr lang="el-GR" sz="700" kern="1200" dirty="0" smtClean="0">
              <a:latin typeface="Calibri" pitchFamily="34" charset="0"/>
              <a:cs typeface="Calibri" pitchFamily="34" charset="0"/>
            </a:rPr>
            <a:t>ΙΚΟΝΟΜΙΚΗΣ </a:t>
          </a:r>
          <a:r>
            <a:rPr lang="en-US" sz="700" kern="1200" dirty="0" smtClean="0">
              <a:latin typeface="Calibri" pitchFamily="34" charset="0"/>
              <a:cs typeface="Calibri" pitchFamily="34" charset="0"/>
            </a:rPr>
            <a:t>ΥΠΟΣΤΗΡΙΞΗΣ </a:t>
          </a:r>
          <a:r>
            <a:rPr lang="el-GR" sz="700" kern="1200" dirty="0" smtClean="0">
              <a:latin typeface="Calibri" pitchFamily="34" charset="0"/>
              <a:cs typeface="Calibri" pitchFamily="34" charset="0"/>
            </a:rPr>
            <a:t>ΤΗΣ ΚΑΤΑΡΤΙΣΗΣ</a:t>
          </a:r>
          <a:r>
            <a:rPr lang="en-US" sz="700" kern="1200" dirty="0" smtClean="0">
              <a:latin typeface="Calibri" pitchFamily="34" charset="0"/>
              <a:cs typeface="Calibri" pitchFamily="34" charset="0"/>
            </a:rPr>
            <a:t> ΠΡΟ</a:t>
          </a:r>
          <a:r>
            <a:rPr lang="el-GR" sz="700" kern="1200" dirty="0" smtClean="0">
              <a:latin typeface="Calibri" pitchFamily="34" charset="0"/>
              <a:cs typeface="Calibri" pitchFamily="34" charset="0"/>
            </a:rPr>
            <a:t>ΤΑΣΕΩΝ</a:t>
          </a:r>
          <a:r>
            <a:rPr lang="en-US" sz="700" kern="1200" dirty="0" smtClean="0">
              <a:latin typeface="Calibri" pitchFamily="34" charset="0"/>
              <a:cs typeface="Calibri" pitchFamily="34" charset="0"/>
            </a:rPr>
            <a:t> </a:t>
          </a:r>
          <a:endParaRPr lang="el-GR" sz="700" kern="1200" dirty="0">
            <a:latin typeface="Calibri" pitchFamily="34" charset="0"/>
            <a:cs typeface="Calibri" pitchFamily="34" charset="0"/>
          </a:endParaRPr>
        </a:p>
      </dsp:txBody>
      <dsp:txXfrm>
        <a:off x="3057729" y="2448273"/>
        <a:ext cx="1059180" cy="462743"/>
      </dsp:txXfrm>
    </dsp:sp>
    <dsp:sp modelId="{1CC962F2-E9E3-49BD-9942-0F6757236D82}">
      <dsp:nvSpPr>
        <dsp:cNvPr id="0" name=""/>
        <dsp:cNvSpPr/>
      </dsp:nvSpPr>
      <dsp:spPr>
        <a:xfrm>
          <a:off x="5286680" y="1050425"/>
          <a:ext cx="1071125" cy="466208"/>
        </a:xfrm>
        <a:prstGeom prst="rect">
          <a:avLst/>
        </a:prstGeom>
        <a:solidFill>
          <a:schemeClr val="accent4">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itchFamily="34" charset="0"/>
              <a:cs typeface="Calibri" pitchFamily="34" charset="0"/>
            </a:rPr>
            <a:t>ΤΟΜΕΑΣ ΟΙΚΟΝΟΜΙΚΟΥ ΠΡΟΓΡΑΜΜΑΤΙΣΜΟΥ</a:t>
          </a:r>
          <a:endParaRPr lang="el-GR" sz="700" kern="1200" dirty="0">
            <a:latin typeface="Calibri" pitchFamily="34" charset="0"/>
            <a:cs typeface="Calibri" pitchFamily="34" charset="0"/>
          </a:endParaRPr>
        </a:p>
      </dsp:txBody>
      <dsp:txXfrm>
        <a:off x="5286680" y="1050425"/>
        <a:ext cx="1071125" cy="466208"/>
      </dsp:txXfrm>
    </dsp:sp>
    <dsp:sp modelId="{DA8CECFB-65EC-4A54-A940-1B53A8781107}">
      <dsp:nvSpPr>
        <dsp:cNvPr id="0" name=""/>
        <dsp:cNvSpPr/>
      </dsp:nvSpPr>
      <dsp:spPr>
        <a:xfrm>
          <a:off x="4085656" y="3168352"/>
          <a:ext cx="1173671" cy="493967"/>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latin typeface="Calibri" pitchFamily="34" charset="0"/>
              <a:cs typeface="Calibri" pitchFamily="34" charset="0"/>
            </a:rPr>
            <a:t>ΓΡΑΦΕΙΟ ΥΠΟΣΤΗΡΙΞΗΣ ΕΙΣΟΔΗΜΑΤΙΚΩΝ ΚΑΙ ΑΥΤΟΧΡΗΜΑΤΟΔΟΤΟΥΜΕΝΩΝ  ΔΡΑΣΤΗΡΙΟΤΗΤΩΝ</a:t>
          </a:r>
          <a:endParaRPr lang="el-GR" sz="700" kern="1200" dirty="0">
            <a:latin typeface="Calibri" pitchFamily="34" charset="0"/>
            <a:cs typeface="Calibri" pitchFamily="34" charset="0"/>
          </a:endParaRPr>
        </a:p>
      </dsp:txBody>
      <dsp:txXfrm>
        <a:off x="4085656" y="3168352"/>
        <a:ext cx="1173671" cy="493967"/>
      </dsp:txXfrm>
    </dsp:sp>
    <dsp:sp modelId="{9394203E-8E89-409A-A5B8-905CD02A08A6}">
      <dsp:nvSpPr>
        <dsp:cNvPr id="0" name=""/>
        <dsp:cNvSpPr/>
      </dsp:nvSpPr>
      <dsp:spPr>
        <a:xfrm>
          <a:off x="5669834" y="3240359"/>
          <a:ext cx="1154290" cy="462990"/>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itchFamily="34" charset="0"/>
              <a:cs typeface="Calibri" pitchFamily="34" charset="0"/>
            </a:rPr>
            <a:t>ΓΡΑΦΕΙΟ ΠΡΟΫΠΟΛΟΓΙΣΜΟΥ</a:t>
          </a:r>
          <a:r>
            <a:rPr lang="el-GR" sz="700" kern="1200" dirty="0" smtClean="0">
              <a:latin typeface="Calibri" pitchFamily="34" charset="0"/>
              <a:cs typeface="Calibri" pitchFamily="34" charset="0"/>
            </a:rPr>
            <a:t> </a:t>
          </a:r>
        </a:p>
        <a:p>
          <a:pPr lvl="0" algn="ctr" defTabSz="311150">
            <a:lnSpc>
              <a:spcPct val="90000"/>
            </a:lnSpc>
            <a:spcBef>
              <a:spcPct val="0"/>
            </a:spcBef>
            <a:spcAft>
              <a:spcPct val="35000"/>
            </a:spcAft>
          </a:pPr>
          <a:r>
            <a:rPr lang="el-GR" sz="700" kern="1200" dirty="0" smtClean="0">
              <a:latin typeface="Calibri" pitchFamily="34" charset="0"/>
              <a:cs typeface="Calibri" pitchFamily="34" charset="0"/>
            </a:rPr>
            <a:t>ΚΑΙ ΑΝΑΛΥΣΕΩΝ</a:t>
          </a:r>
          <a:endParaRPr lang="el-GR" sz="700" kern="1200" dirty="0">
            <a:latin typeface="Calibri" pitchFamily="34" charset="0"/>
            <a:cs typeface="Calibri" pitchFamily="34" charset="0"/>
          </a:endParaRPr>
        </a:p>
      </dsp:txBody>
      <dsp:txXfrm>
        <a:off x="5669834" y="3240359"/>
        <a:ext cx="1154290" cy="462990"/>
      </dsp:txXfrm>
    </dsp:sp>
    <dsp:sp modelId="{3AD39709-F31A-4D01-A785-65FAAE55A699}">
      <dsp:nvSpPr>
        <dsp:cNvPr id="0" name=""/>
        <dsp:cNvSpPr/>
      </dsp:nvSpPr>
      <dsp:spPr>
        <a:xfrm>
          <a:off x="5741837" y="2520280"/>
          <a:ext cx="1190913" cy="536724"/>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latin typeface="Calibri" pitchFamily="34" charset="0"/>
              <a:cs typeface="Calibri" pitchFamily="34" charset="0"/>
            </a:rPr>
            <a:t>ΓΡΑΦΕΙΟ ΑΠΟΘΗΚΗΣ ΚΑΙ ΔΙΑΧΕΙΡΙΣΗΣ ΠΕΡΙΟΥΣΙΑΚΩΝ ΣΤΟΙΧΕΙΩΝ</a:t>
          </a:r>
          <a:endParaRPr lang="el-GR" sz="700" kern="1200" dirty="0">
            <a:latin typeface="Calibri" pitchFamily="34" charset="0"/>
            <a:cs typeface="Calibri" pitchFamily="34" charset="0"/>
          </a:endParaRPr>
        </a:p>
      </dsp:txBody>
      <dsp:txXfrm>
        <a:off x="5741837" y="2520280"/>
        <a:ext cx="1190913" cy="536724"/>
      </dsp:txXfrm>
    </dsp:sp>
    <dsp:sp modelId="{49F8B90C-CE49-48D8-BD37-34531B867D27}">
      <dsp:nvSpPr>
        <dsp:cNvPr id="0" name=""/>
        <dsp:cNvSpPr/>
      </dsp:nvSpPr>
      <dsp:spPr>
        <a:xfrm>
          <a:off x="4209854" y="1944214"/>
          <a:ext cx="1039582" cy="455389"/>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t>ΓΡΑΦΕΙΟ ΚΟΣΤΟΛΟΓΗΣΕΩΝ</a:t>
          </a:r>
          <a:endParaRPr lang="el-GR" sz="700" kern="1200" dirty="0"/>
        </a:p>
      </dsp:txBody>
      <dsp:txXfrm>
        <a:off x="4209854" y="1944214"/>
        <a:ext cx="1039582" cy="455389"/>
      </dsp:txXfrm>
    </dsp:sp>
    <dsp:sp modelId="{C487E2CF-CAC7-43B0-B945-BDF93E0715E2}">
      <dsp:nvSpPr>
        <dsp:cNvPr id="0" name=""/>
        <dsp:cNvSpPr/>
      </dsp:nvSpPr>
      <dsp:spPr>
        <a:xfrm>
          <a:off x="5813847" y="1872208"/>
          <a:ext cx="1043274" cy="481851"/>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t>ΓΡΑΦΕΙΟ ΕΦΟΔΙΑΣΤΙΚΗΣ ΑΛΥΣΙΔΑΣ</a:t>
          </a:r>
          <a:endParaRPr lang="el-GR" sz="700" kern="1200" dirty="0"/>
        </a:p>
      </dsp:txBody>
      <dsp:txXfrm>
        <a:off x="5813847" y="1872208"/>
        <a:ext cx="1043274" cy="481851"/>
      </dsp:txXfrm>
    </dsp:sp>
    <dsp:sp modelId="{9E62E3E6-B2F8-475A-8E06-BBD9AECA1497}">
      <dsp:nvSpPr>
        <dsp:cNvPr id="0" name=""/>
        <dsp:cNvSpPr/>
      </dsp:nvSpPr>
      <dsp:spPr>
        <a:xfrm>
          <a:off x="4229670" y="2520280"/>
          <a:ext cx="1030487" cy="418064"/>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t>ΓΡΑΦΕΙΟ ΦΠΑ</a:t>
          </a:r>
          <a:endParaRPr lang="el-GR" sz="700" kern="1200" dirty="0"/>
        </a:p>
      </dsp:txBody>
      <dsp:txXfrm>
        <a:off x="4229670" y="2520280"/>
        <a:ext cx="1030487" cy="418064"/>
      </dsp:txXfrm>
    </dsp:sp>
    <dsp:sp modelId="{08E82FA1-8B46-49C8-8F8C-BE52F32B17B9}">
      <dsp:nvSpPr>
        <dsp:cNvPr id="0" name=""/>
        <dsp:cNvSpPr/>
      </dsp:nvSpPr>
      <dsp:spPr>
        <a:xfrm>
          <a:off x="7081993" y="999205"/>
          <a:ext cx="802190" cy="329052"/>
        </a:xfrm>
        <a:prstGeom prst="rect">
          <a:avLst/>
        </a:prstGeom>
        <a:solidFill>
          <a:schemeClr val="accent5"/>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t>ΓΡΑΦΕΙΟ ΣΤΗΡΙΞΗΣ ΣΟΕΔ</a:t>
          </a:r>
          <a:endParaRPr lang="el-GR" sz="700" kern="1200" dirty="0"/>
        </a:p>
      </dsp:txBody>
      <dsp:txXfrm>
        <a:off x="7081993" y="999205"/>
        <a:ext cx="802190" cy="329052"/>
      </dsp:txXfrm>
    </dsp:sp>
    <dsp:sp modelId="{33827D96-ACD3-4B69-A874-EF89D8362693}">
      <dsp:nvSpPr>
        <dsp:cNvPr id="0" name=""/>
        <dsp:cNvSpPr/>
      </dsp:nvSpPr>
      <dsp:spPr>
        <a:xfrm>
          <a:off x="7072243" y="1567873"/>
          <a:ext cx="792049" cy="329052"/>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t>ΓΡΑΦΕΙΟ ΣΤΗΡΙΞΗΣ ΣΘΕΕ</a:t>
          </a:r>
          <a:endParaRPr lang="el-GR" sz="700" kern="1200" dirty="0"/>
        </a:p>
      </dsp:txBody>
      <dsp:txXfrm>
        <a:off x="7072243" y="1567873"/>
        <a:ext cx="792049" cy="329052"/>
      </dsp:txXfrm>
    </dsp:sp>
    <dsp:sp modelId="{90C0E107-8458-4417-88B3-326982DD607F}">
      <dsp:nvSpPr>
        <dsp:cNvPr id="0" name=""/>
        <dsp:cNvSpPr/>
      </dsp:nvSpPr>
      <dsp:spPr>
        <a:xfrm>
          <a:off x="7072243" y="2079672"/>
          <a:ext cx="834437" cy="329052"/>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t>ΓΡΑΦΕΙΟ ΣΤΗΡΙΞΗΣ ΠΟΛ</a:t>
          </a:r>
          <a:endParaRPr lang="el-GR" sz="700" kern="1200" dirty="0"/>
        </a:p>
      </dsp:txBody>
      <dsp:txXfrm>
        <a:off x="7072243" y="2079672"/>
        <a:ext cx="834437" cy="329052"/>
      </dsp:txXfrm>
    </dsp:sp>
    <dsp:sp modelId="{295B1BCD-1265-4870-ACF1-B7DEF309180D}">
      <dsp:nvSpPr>
        <dsp:cNvPr id="0" name=""/>
        <dsp:cNvSpPr/>
      </dsp:nvSpPr>
      <dsp:spPr>
        <a:xfrm>
          <a:off x="7072243" y="2591474"/>
          <a:ext cx="834437" cy="329052"/>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t>ΓΡΑΦΕΙΟ ΣΤΗΡΙΞΗΣ ΥΠΗΡΕΣΙΑΣ ΟΝΟΜΑΤΟΔΟΣΙΑΣ</a:t>
          </a:r>
          <a:endParaRPr lang="el-GR" sz="700" kern="1200" dirty="0"/>
        </a:p>
      </dsp:txBody>
      <dsp:txXfrm>
        <a:off x="7072243" y="2591474"/>
        <a:ext cx="834437" cy="329052"/>
      </dsp:txXfrm>
    </dsp:sp>
    <dsp:sp modelId="{52807739-CEF2-4537-9FEC-8A6ED8D94B51}">
      <dsp:nvSpPr>
        <dsp:cNvPr id="0" name=""/>
        <dsp:cNvSpPr/>
      </dsp:nvSpPr>
      <dsp:spPr>
        <a:xfrm>
          <a:off x="1366784" y="242489"/>
          <a:ext cx="670800" cy="477590"/>
        </a:xfrm>
        <a:prstGeom prst="rect">
          <a:avLst/>
        </a:prstGeom>
        <a:solidFill>
          <a:schemeClr val="accent1"/>
        </a:solidFill>
        <a:ln>
          <a:noFill/>
        </a:ln>
        <a:effectLst>
          <a:outerShdw blurRad="38100" dist="25400" dir="5400000" rotWithShape="0">
            <a:srgbClr val="000000">
              <a:alpha val="35000"/>
            </a:srgbClr>
          </a:outerShdw>
        </a:effectLst>
        <a:scene3d>
          <a:camera prst="orthographicFront"/>
          <a:lightRig rig="flat" dir="t"/>
        </a:scene3d>
        <a:sp3d prstMaterial="plastic">
          <a:bevelT w="38100" h="25400" prst="softRound"/>
          <a:contourClr>
            <a:schemeClr val="accent1"/>
          </a:contourClr>
        </a:sp3d>
      </dsp:spPr>
      <dsp:style>
        <a:lnRef idx="0">
          <a:schemeClr val="accent1"/>
        </a:lnRef>
        <a:fillRef idx="3">
          <a:schemeClr val="accent1"/>
        </a:fillRef>
        <a:effectRef idx="3">
          <a:schemeClr val="accent1"/>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latin typeface="Calibri" pitchFamily="34" charset="0"/>
              <a:cs typeface="Calibri" pitchFamily="34" charset="0"/>
            </a:rPr>
            <a:t>ΓΡΑΦΕΙΟ ΔΙΟΙΚΗΤΙΚΗΣ ΚΑΙ ΓΡΑΜΜΑΤΕΙΑΚΗΣ ΥΠΟΣΤΗΡΙΞΗΣ</a:t>
          </a:r>
          <a:endParaRPr lang="el-GR" sz="700" kern="1200" dirty="0">
            <a:latin typeface="Calibri" pitchFamily="34" charset="0"/>
            <a:cs typeface="Calibri" pitchFamily="34" charset="0"/>
          </a:endParaRPr>
        </a:p>
      </dsp:txBody>
      <dsp:txXfrm>
        <a:off x="1366784" y="242489"/>
        <a:ext cx="670800" cy="477590"/>
      </dsp:txXfrm>
    </dsp:sp>
    <dsp:sp modelId="{28ACE332-4E53-46BD-8B15-7BBA85C43FB8}">
      <dsp:nvSpPr>
        <dsp:cNvPr id="0" name=""/>
        <dsp:cNvSpPr/>
      </dsp:nvSpPr>
      <dsp:spPr>
        <a:xfrm>
          <a:off x="53206" y="552937"/>
          <a:ext cx="658105" cy="455175"/>
        </a:xfrm>
        <a:prstGeom prst="rect">
          <a:avLst/>
        </a:prstGeom>
        <a:solidFill>
          <a:schemeClr val="accent1"/>
        </a:solidFill>
        <a:ln>
          <a:noFill/>
        </a:ln>
        <a:effectLst>
          <a:outerShdw blurRad="38100" dist="25400" dir="5400000" rotWithShape="0">
            <a:srgbClr val="000000">
              <a:alpha val="35000"/>
            </a:srgbClr>
          </a:outerShdw>
        </a:effectLst>
        <a:scene3d>
          <a:camera prst="orthographicFront"/>
          <a:lightRig rig="flat" dir="t"/>
        </a:scene3d>
        <a:sp3d prstMaterial="plastic">
          <a:bevelT w="38100" h="25400" prst="softRound"/>
          <a:contourClr>
            <a:schemeClr val="accent1"/>
          </a:contourClr>
        </a:sp3d>
      </dsp:spPr>
      <dsp:style>
        <a:lnRef idx="0">
          <a:schemeClr val="accent1"/>
        </a:lnRef>
        <a:fillRef idx="3">
          <a:schemeClr val="accent1"/>
        </a:fillRef>
        <a:effectRef idx="3">
          <a:schemeClr val="accent1"/>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latin typeface="Calibri" pitchFamily="34" charset="0"/>
              <a:cs typeface="Calibri" pitchFamily="34" charset="0"/>
            </a:rPr>
            <a:t>ΓΡΑΦΕΙΟ ΠΛΗΡΟΦΟΡΙΚΩΝ ΣΥΣΤΗΜΑΤΩΝ</a:t>
          </a:r>
          <a:endParaRPr lang="el-GR" sz="700" kern="1200" dirty="0">
            <a:latin typeface="Calibri" pitchFamily="34" charset="0"/>
            <a:cs typeface="Calibri" pitchFamily="34" charset="0"/>
          </a:endParaRPr>
        </a:p>
      </dsp:txBody>
      <dsp:txXfrm>
        <a:off x="53206" y="552937"/>
        <a:ext cx="658105" cy="455175"/>
      </dsp:txXfrm>
    </dsp:sp>
    <dsp:sp modelId="{DF14C7E3-19CC-4784-94BA-B19017D47869}">
      <dsp:nvSpPr>
        <dsp:cNvPr id="0" name=""/>
        <dsp:cNvSpPr/>
      </dsp:nvSpPr>
      <dsp:spPr>
        <a:xfrm>
          <a:off x="5182688" y="282002"/>
          <a:ext cx="699704" cy="415978"/>
        </a:xfrm>
        <a:prstGeom prst="rect">
          <a:avLst/>
        </a:prstGeom>
        <a:solidFill>
          <a:schemeClr val="accent1"/>
        </a:solidFill>
        <a:ln>
          <a:noFill/>
        </a:ln>
        <a:effectLst>
          <a:outerShdw blurRad="38100" dist="25400" dir="5400000" rotWithShape="0">
            <a:srgbClr val="000000">
              <a:alpha val="35000"/>
            </a:srgbClr>
          </a:outerShdw>
        </a:effectLst>
        <a:scene3d>
          <a:camera prst="orthographicFront"/>
          <a:lightRig rig="flat" dir="t"/>
        </a:scene3d>
        <a:sp3d prstMaterial="plastic">
          <a:bevelT w="38100" h="25400" prst="softRound"/>
          <a:contourClr>
            <a:schemeClr val="accent1"/>
          </a:contourClr>
        </a:sp3d>
      </dsp:spPr>
      <dsp:style>
        <a:lnRef idx="0">
          <a:schemeClr val="accent1"/>
        </a:lnRef>
        <a:fillRef idx="3">
          <a:schemeClr val="accent1"/>
        </a:fillRef>
        <a:effectRef idx="3">
          <a:schemeClr val="accent1"/>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latin typeface="Calibri" pitchFamily="34" charset="0"/>
              <a:cs typeface="Calibri" pitchFamily="34" charset="0"/>
            </a:rPr>
            <a:t>ΓΡΑΦΕΙΟ ΕΞΥΠΗΡΕΤΗΣΗΣ ΚΑΙ ΠΑΡΟΧΗΣ ΠΛΗΡΟΦΟΡΙΩΝ</a:t>
          </a:r>
          <a:endParaRPr lang="el-GR" sz="700" kern="1200" dirty="0">
            <a:latin typeface="Calibri" pitchFamily="34" charset="0"/>
            <a:cs typeface="Calibri" pitchFamily="34" charset="0"/>
          </a:endParaRPr>
        </a:p>
      </dsp:txBody>
      <dsp:txXfrm>
        <a:off x="5182688" y="282002"/>
        <a:ext cx="699704" cy="415978"/>
      </dsp:txXfrm>
    </dsp:sp>
    <dsp:sp modelId="{D8F26E34-D3F7-4254-A219-DF835E5DFCEB}">
      <dsp:nvSpPr>
        <dsp:cNvPr id="0" name=""/>
        <dsp:cNvSpPr/>
      </dsp:nvSpPr>
      <dsp:spPr>
        <a:xfrm>
          <a:off x="6262810" y="308490"/>
          <a:ext cx="713583" cy="291201"/>
        </a:xfrm>
        <a:prstGeom prst="rect">
          <a:avLst/>
        </a:prstGeom>
        <a:solidFill>
          <a:schemeClr val="bg2">
            <a:lumMod val="75000"/>
          </a:schemeClr>
        </a:solidFill>
        <a:ln>
          <a:noFill/>
        </a:ln>
        <a:effectLst>
          <a:outerShdw blurRad="38100" dist="25400" dir="5400000" rotWithShape="0">
            <a:srgbClr val="000000">
              <a:alpha val="35000"/>
            </a:srgbClr>
          </a:outerShdw>
        </a:effectLst>
        <a:scene3d>
          <a:camera prst="orthographicFront"/>
          <a:lightRig rig="flat" dir="t"/>
        </a:scene3d>
        <a:sp3d prstMaterial="plastic">
          <a:bevelT w="38100" h="25400" prst="softRound"/>
          <a:contourClr>
            <a:schemeClr val="accent1"/>
          </a:contourClr>
        </a:sp3d>
      </dsp:spPr>
      <dsp:style>
        <a:lnRef idx="0">
          <a:schemeClr val="accent1"/>
        </a:lnRef>
        <a:fillRef idx="3">
          <a:schemeClr val="accent1"/>
        </a:fillRef>
        <a:effectRef idx="3">
          <a:schemeClr val="accent1"/>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l-GR" sz="700" kern="1200" dirty="0" smtClean="0">
              <a:latin typeface="Calibri" pitchFamily="34" charset="0"/>
              <a:cs typeface="Calibri" pitchFamily="34" charset="0"/>
            </a:rPr>
            <a:t>ΥΠΟΣΤΗΡΙΞΗ ΣΧΟΛΩΝ</a:t>
          </a:r>
          <a:endParaRPr lang="el-GR" sz="700" kern="1200" dirty="0">
            <a:latin typeface="Calibri" pitchFamily="34" charset="0"/>
            <a:cs typeface="Calibri" pitchFamily="34" charset="0"/>
          </a:endParaRPr>
        </a:p>
      </dsp:txBody>
      <dsp:txXfrm>
        <a:off x="6262810" y="308490"/>
        <a:ext cx="713583" cy="29120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911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48645" y="0"/>
            <a:ext cx="2944283" cy="499110"/>
          </a:xfrm>
          <a:prstGeom prst="rect">
            <a:avLst/>
          </a:prstGeom>
        </p:spPr>
        <p:txBody>
          <a:bodyPr vert="horz" lIns="93177" tIns="46589" rIns="93177" bIns="46589" rtlCol="0"/>
          <a:lstStyle>
            <a:lvl1pPr algn="r">
              <a:defRPr sz="1200"/>
            </a:lvl1pPr>
          </a:lstStyle>
          <a:p>
            <a:fld id="{8C2EEB73-905F-48DA-8B52-5024D59E6CF8}" type="datetimeFigureOut">
              <a:rPr lang="en-US" smtClean="0"/>
              <a:pPr/>
              <a:t>12/6/2012</a:t>
            </a:fld>
            <a:endParaRPr lang="en-US"/>
          </a:p>
        </p:txBody>
      </p:sp>
      <p:sp>
        <p:nvSpPr>
          <p:cNvPr id="4" name="Slide Image Placeholder 3"/>
          <p:cNvSpPr>
            <a:spLocks noGrp="1" noRot="1" noChangeAspect="1"/>
          </p:cNvSpPr>
          <p:nvPr>
            <p:ph type="sldImg" idx="2"/>
          </p:nvPr>
        </p:nvSpPr>
        <p:spPr>
          <a:xfrm>
            <a:off x="901700" y="747713"/>
            <a:ext cx="4991100" cy="374332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679450" y="4741545"/>
            <a:ext cx="5435600" cy="449199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81358"/>
            <a:ext cx="2944283" cy="49911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48645" y="9481358"/>
            <a:ext cx="2944283" cy="499110"/>
          </a:xfrm>
          <a:prstGeom prst="rect">
            <a:avLst/>
          </a:prstGeom>
        </p:spPr>
        <p:txBody>
          <a:bodyPr vert="horz" lIns="93177" tIns="46589" rIns="93177" bIns="46589" rtlCol="0" anchor="b"/>
          <a:lstStyle>
            <a:lvl1pPr algn="r">
              <a:defRPr sz="1200"/>
            </a:lvl1pPr>
          </a:lstStyle>
          <a:p>
            <a:fld id="{69ED9770-E0BE-4357-BA09-ABBDC7270B1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2342CEA3-3058-4D43-AE35-B3DA76CB4003}" type="datetimeFigureOut">
              <a:rPr lang="el-GR" smtClean="0"/>
              <a:pPr/>
              <a:t>6/12/2012</a:t>
            </a:fld>
            <a:endParaRPr lang="el-G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l-G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42CEA3-3058-4D43-AE35-B3DA76CB4003}" type="datetimeFigureOut">
              <a:rPr lang="el-GR" smtClean="0"/>
              <a:pPr/>
              <a:t>6/12/2012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2342CEA3-3058-4D43-AE35-B3DA76CB4003}" type="datetimeFigureOut">
              <a:rPr lang="el-GR" smtClean="0"/>
              <a:pPr/>
              <a:t>6/12/2012</a:t>
            </a:fld>
            <a:endParaRPr lang="el-GR"/>
          </a:p>
        </p:txBody>
      </p:sp>
      <p:sp>
        <p:nvSpPr>
          <p:cNvPr id="5" name="Footer Placeholder 4"/>
          <p:cNvSpPr>
            <a:spLocks noGrp="1"/>
          </p:cNvSpPr>
          <p:nvPr>
            <p:ph type="ftr" sz="quarter" idx="11"/>
          </p:nvPr>
        </p:nvSpPr>
        <p:spPr>
          <a:xfrm>
            <a:off x="457201" y="6248207"/>
            <a:ext cx="5573483" cy="365125"/>
          </a:xfrm>
        </p:spPr>
        <p:txBody>
          <a:bodyPr/>
          <a:lstStyle/>
          <a:p>
            <a:endParaRPr lang="el-G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D3F1D1C4-C2D9-4231-9FB2-B2D9D97AA41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342CEA3-3058-4D43-AE35-B3DA76CB4003}" type="datetimeFigureOut">
              <a:rPr lang="el-GR" smtClean="0"/>
              <a:pPr/>
              <a:t>6/12/2012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3F1D1C4-C2D9-4231-9FB2-B2D9D97AA41D}" type="slidenum">
              <a:rPr lang="el-GR" smtClean="0"/>
              <a:pPr/>
              <a:t>‹#›</a:t>
            </a:fld>
            <a:endParaRPr lang="el-G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2342CEA3-3058-4D43-AE35-B3DA76CB4003}" type="datetimeFigureOut">
              <a:rPr lang="el-GR" smtClean="0"/>
              <a:pPr/>
              <a:t>6/12/2012</a:t>
            </a:fld>
            <a:endParaRPr lang="el-G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D3F1D1C4-C2D9-4231-9FB2-B2D9D97AA41D}" type="slidenum">
              <a:rPr lang="el-GR" smtClean="0"/>
              <a:pPr/>
              <a:t>‹#›</a:t>
            </a:fld>
            <a:endParaRPr lang="el-GR"/>
          </a:p>
        </p:txBody>
      </p:sp>
      <p:sp>
        <p:nvSpPr>
          <p:cNvPr id="14" name="Footer Placeholder 13"/>
          <p:cNvSpPr>
            <a:spLocks noGrp="1"/>
          </p:cNvSpPr>
          <p:nvPr>
            <p:ph type="ftr" sz="quarter" idx="12"/>
          </p:nvPr>
        </p:nvSpPr>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2342CEA3-3058-4D43-AE35-B3DA76CB4003}" type="datetimeFigureOut">
              <a:rPr lang="el-GR" smtClean="0"/>
              <a:pPr/>
              <a:t>6/12/2012</a:t>
            </a:fld>
            <a:endParaRPr lang="el-GR"/>
          </a:p>
        </p:txBody>
      </p:sp>
      <p:sp>
        <p:nvSpPr>
          <p:cNvPr id="10" name="Slide Number Placeholder 9"/>
          <p:cNvSpPr>
            <a:spLocks noGrp="1"/>
          </p:cNvSpPr>
          <p:nvPr>
            <p:ph type="sldNum" sz="quarter" idx="16"/>
          </p:nvPr>
        </p:nvSpPr>
        <p:spPr/>
        <p:txBody>
          <a:bodyPr rtlCol="0"/>
          <a:lstStyle/>
          <a:p>
            <a:fld id="{D3F1D1C4-C2D9-4231-9FB2-B2D9D97AA41D}" type="slidenum">
              <a:rPr lang="el-GR" smtClean="0"/>
              <a:pPr/>
              <a:t>‹#›</a:t>
            </a:fld>
            <a:endParaRPr lang="el-GR"/>
          </a:p>
        </p:txBody>
      </p:sp>
      <p:sp>
        <p:nvSpPr>
          <p:cNvPr id="12" name="Footer Placeholder 11"/>
          <p:cNvSpPr>
            <a:spLocks noGrp="1"/>
          </p:cNvSpPr>
          <p:nvPr>
            <p:ph type="ftr" sz="quarter" idx="17"/>
          </p:nvPr>
        </p:nvSpPr>
        <p:spPr/>
        <p:txBody>
          <a:bodyPr rtlCol="0"/>
          <a:lstStyle/>
          <a:p>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2342CEA3-3058-4D43-AE35-B3DA76CB4003}" type="datetimeFigureOut">
              <a:rPr lang="el-GR" smtClean="0"/>
              <a:pPr/>
              <a:t>6/12/2012</a:t>
            </a:fld>
            <a:endParaRPr lang="el-GR"/>
          </a:p>
        </p:txBody>
      </p:sp>
      <p:sp>
        <p:nvSpPr>
          <p:cNvPr id="12" name="Slide Number Placeholder 11"/>
          <p:cNvSpPr>
            <a:spLocks noGrp="1"/>
          </p:cNvSpPr>
          <p:nvPr>
            <p:ph type="sldNum" sz="quarter" idx="16"/>
          </p:nvPr>
        </p:nvSpPr>
        <p:spPr/>
        <p:txBody>
          <a:bodyPr rtlCol="0"/>
          <a:lstStyle/>
          <a:p>
            <a:fld id="{D3F1D1C4-C2D9-4231-9FB2-B2D9D97AA41D}" type="slidenum">
              <a:rPr lang="el-GR" smtClean="0"/>
              <a:pPr/>
              <a:t>‹#›</a:t>
            </a:fld>
            <a:endParaRPr lang="el-GR"/>
          </a:p>
        </p:txBody>
      </p:sp>
      <p:sp>
        <p:nvSpPr>
          <p:cNvPr id="14" name="Footer Placeholder 13"/>
          <p:cNvSpPr>
            <a:spLocks noGrp="1"/>
          </p:cNvSpPr>
          <p:nvPr>
            <p:ph type="ftr" sz="quarter" idx="17"/>
          </p:nvPr>
        </p:nvSpPr>
        <p:spPr/>
        <p:txBody>
          <a:bodyPr rtlCol="0"/>
          <a:lstStyle/>
          <a:p>
            <a:endParaRPr lang="el-G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342CEA3-3058-4D43-AE35-B3DA76CB4003}" type="datetimeFigureOut">
              <a:rPr lang="el-GR" smtClean="0"/>
              <a:pPr/>
              <a:t>6/12/2012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42CEA3-3058-4D43-AE35-B3DA76CB4003}" type="datetimeFigureOut">
              <a:rPr lang="el-GR" smtClean="0"/>
              <a:pPr/>
              <a:t>6/12/2012</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342CEA3-3058-4D43-AE35-B3DA76CB4003}" type="datetimeFigureOut">
              <a:rPr lang="el-GR" smtClean="0"/>
              <a:pPr/>
              <a:t>6/12/2012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D3F1D1C4-C2D9-4231-9FB2-B2D9D97AA41D}" type="slidenum">
              <a:rPr lang="el-GR" smtClean="0"/>
              <a:pPr/>
              <a:t>‹#›</a:t>
            </a:fld>
            <a:endParaRPr lang="el-G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2342CEA3-3058-4D43-AE35-B3DA76CB4003}" type="datetimeFigureOut">
              <a:rPr lang="el-GR" smtClean="0"/>
              <a:pPr/>
              <a:t>6/12/2012</a:t>
            </a:fld>
            <a:endParaRPr lang="el-G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D3F1D1C4-C2D9-4231-9FB2-B2D9D97AA41D}" type="slidenum">
              <a:rPr lang="el-GR" smtClean="0"/>
              <a:pPr/>
              <a:t>‹#›</a:t>
            </a:fld>
            <a:endParaRPr lang="el-GR"/>
          </a:p>
        </p:txBody>
      </p:sp>
      <p:sp>
        <p:nvSpPr>
          <p:cNvPr id="14" name="Footer Placeholder 13"/>
          <p:cNvSpPr>
            <a:spLocks noGrp="1"/>
          </p:cNvSpPr>
          <p:nvPr>
            <p:ph type="ftr" sz="quarter" idx="12"/>
          </p:nvPr>
        </p:nvSpPr>
        <p:spPr>
          <a:xfrm>
            <a:off x="1600200" y="6248206"/>
            <a:ext cx="4572000" cy="365125"/>
          </a:xfrm>
        </p:spPr>
        <p:txBody>
          <a:bodyPr rtlCol="0"/>
          <a:lstStyle/>
          <a:p>
            <a:endParaRPr lang="el-G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342CEA3-3058-4D43-AE35-B3DA76CB4003}" type="datetimeFigureOut">
              <a:rPr lang="el-GR" smtClean="0"/>
              <a:pPr/>
              <a:t>6/12/2012</a:t>
            </a:fld>
            <a:endParaRPr lang="el-G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l-G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s>
</file>

<file path=ppt/slides/_rels/slide10.xml.rels><?xml version="1.0" encoding="UTF-8" standalone="yes"?>
<Relationships xmlns="http://schemas.openxmlformats.org/package/2006/relationships"><Relationship Id="rId2" Type="http://schemas.openxmlformats.org/officeDocument/2006/relationships/hyperlink" Target="entipa%201-5/1.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8" Type="http://schemas.openxmlformats.org/officeDocument/2006/relationships/hyperlink" Target="entipa%201-5/Checklist_Payments_Greek.pdf" TargetMode="External"/><Relationship Id="rId3" Type="http://schemas.openxmlformats.org/officeDocument/2006/relationships/hyperlink" Target="entipa%201-5/1.pdf" TargetMode="External"/><Relationship Id="rId7" Type="http://schemas.openxmlformats.org/officeDocument/2006/relationships/hyperlink" Target="entipa%201-5/5.pdf" TargetMode="External"/><Relationship Id="rId2" Type="http://schemas.openxmlformats.org/officeDocument/2006/relationships/hyperlink" Target="http://www.ucy.ac.cy/data/finse/grafeio%20pliromon/1.pdf" TargetMode="External"/><Relationship Id="rId1" Type="http://schemas.openxmlformats.org/officeDocument/2006/relationships/slideLayout" Target="../slideLayouts/slideLayout6.xml"/><Relationship Id="rId6" Type="http://schemas.openxmlformats.org/officeDocument/2006/relationships/hyperlink" Target="entipa%201-5/4.pdf" TargetMode="External"/><Relationship Id="rId5" Type="http://schemas.openxmlformats.org/officeDocument/2006/relationships/hyperlink" Target="entipa%201-5/3.pdf" TargetMode="External"/><Relationship Id="rId4" Type="http://schemas.openxmlformats.org/officeDocument/2006/relationships/hyperlink" Target="entipa%201-5/2.pdf"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payroll.office@ucy.ac.cy"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entipa%201-5/&#928;&#913;&#929;&#913;&#929;&#932;&#919;&#924;&#913;%20&#921;-&#928;&#913;&#915;&#921;&#913;%20&#928;&#917;&#929;&#921;&#927;&#933;&#931;&#921;&#913;&#922;&#913;%20&#931;&#932;&#927;&#921;&#935;&#917;&#921;&#913;.xlsx"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wmf"/><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3500438"/>
            <a:ext cx="6477000" cy="2724152"/>
          </a:xfrm>
        </p:spPr>
        <p:txBody>
          <a:bodyPr>
            <a:normAutofit fontScale="90000"/>
          </a:bodyPr>
          <a:lstStyle/>
          <a:p>
            <a:r>
              <a:rPr lang="el-GR" b="1" dirty="0" smtClean="0">
                <a:latin typeface="Arial Narrow"/>
                <a:ea typeface="Times New Roman"/>
              </a:rPr>
              <a:t/>
            </a:r>
            <a:br>
              <a:rPr lang="el-GR" b="1" dirty="0" smtClean="0">
                <a:latin typeface="Arial Narrow"/>
                <a:ea typeface="Times New Roman"/>
              </a:rPr>
            </a:br>
            <a:r>
              <a:rPr lang="el-GR" b="1" dirty="0" smtClean="0">
                <a:latin typeface="Arial Narrow"/>
                <a:ea typeface="Times New Roman"/>
              </a:rPr>
              <a:t/>
            </a:r>
            <a:br>
              <a:rPr lang="el-GR" b="1" dirty="0" smtClean="0">
                <a:latin typeface="Arial Narrow"/>
                <a:ea typeface="Times New Roman"/>
              </a:rPr>
            </a:br>
            <a:r>
              <a:rPr lang="el-GR" b="1" dirty="0" smtClean="0">
                <a:latin typeface="Arial Narrow"/>
                <a:ea typeface="Times New Roman"/>
              </a:rPr>
              <a:t/>
            </a:r>
            <a:br>
              <a:rPr lang="el-GR" b="1" dirty="0" smtClean="0">
                <a:latin typeface="Arial Narrow"/>
                <a:ea typeface="Times New Roman"/>
              </a:rPr>
            </a:br>
            <a:r>
              <a:rPr lang="el-GR" b="1" dirty="0" smtClean="0">
                <a:latin typeface="Arial Narrow"/>
                <a:ea typeface="Times New Roman"/>
              </a:rPr>
              <a:t/>
            </a:r>
            <a:br>
              <a:rPr lang="el-GR" b="1" dirty="0" smtClean="0">
                <a:latin typeface="Arial Narrow"/>
                <a:ea typeface="Times New Roman"/>
              </a:rPr>
            </a:br>
            <a:r>
              <a:rPr lang="el-GR" b="1" dirty="0" smtClean="0">
                <a:latin typeface="Arial Narrow"/>
                <a:ea typeface="Times New Roman"/>
              </a:rPr>
              <a:t/>
            </a:r>
            <a:br>
              <a:rPr lang="el-GR" b="1" dirty="0" smtClean="0">
                <a:latin typeface="Arial Narrow"/>
                <a:ea typeface="Times New Roman"/>
              </a:rPr>
            </a:br>
            <a:r>
              <a:rPr lang="el-GR" b="1" dirty="0" smtClean="0">
                <a:latin typeface="Arial Narrow"/>
                <a:ea typeface="Times New Roman"/>
              </a:rPr>
              <a:t/>
            </a:r>
            <a:br>
              <a:rPr lang="el-GR" b="1" dirty="0" smtClean="0">
                <a:latin typeface="Arial Narrow"/>
                <a:ea typeface="Times New Roman"/>
              </a:rPr>
            </a:br>
            <a:r>
              <a:rPr lang="el-GR" b="1" dirty="0" smtClean="0">
                <a:latin typeface="Arial Narrow"/>
                <a:ea typeface="Times New Roman"/>
              </a:rPr>
              <a:t/>
            </a:r>
            <a:br>
              <a:rPr lang="el-GR" b="1" dirty="0" smtClean="0">
                <a:latin typeface="Arial Narrow"/>
                <a:ea typeface="Times New Roman"/>
              </a:rPr>
            </a:br>
            <a:r>
              <a:rPr lang="el-GR" b="1" dirty="0" smtClean="0">
                <a:latin typeface="Arial Narrow"/>
                <a:ea typeface="Times New Roman"/>
              </a:rPr>
              <a:t/>
            </a:r>
            <a:br>
              <a:rPr lang="el-GR" b="1" dirty="0" smtClean="0">
                <a:latin typeface="Arial Narrow"/>
                <a:ea typeface="Times New Roman"/>
              </a:rPr>
            </a:br>
            <a:r>
              <a:rPr lang="el-GR" b="1" dirty="0" err="1" smtClean="0">
                <a:latin typeface="Arial Narrow"/>
                <a:ea typeface="Times New Roman"/>
              </a:rPr>
              <a:t>παρουσιαση</a:t>
            </a:r>
            <a:r>
              <a:rPr lang="el-GR" b="1" dirty="0" smtClean="0">
                <a:latin typeface="Arial Narrow"/>
                <a:ea typeface="Times New Roman"/>
              </a:rPr>
              <a:t> </a:t>
            </a:r>
            <a:r>
              <a:rPr lang="el-GR" b="1" dirty="0" err="1" smtClean="0">
                <a:latin typeface="Arial Narrow"/>
                <a:ea typeface="Times New Roman"/>
              </a:rPr>
              <a:t>οικονομικων</a:t>
            </a:r>
            <a:r>
              <a:rPr lang="el-GR" b="1" dirty="0" smtClean="0">
                <a:latin typeface="Arial Narrow"/>
                <a:ea typeface="Times New Roman"/>
              </a:rPr>
              <a:t> </a:t>
            </a:r>
            <a:r>
              <a:rPr lang="el-GR" b="1" dirty="0" err="1" smtClean="0">
                <a:latin typeface="Arial Narrow"/>
                <a:ea typeface="Times New Roman"/>
              </a:rPr>
              <a:t>υπηρεσιων</a:t>
            </a:r>
            <a:r>
              <a:rPr lang="el-GR" b="1" dirty="0" smtClean="0">
                <a:latin typeface="Arial Narrow"/>
                <a:ea typeface="Times New Roman"/>
              </a:rPr>
              <a:t> – </a:t>
            </a:r>
            <a:r>
              <a:rPr lang="el-GR" b="1" dirty="0" err="1" smtClean="0">
                <a:latin typeface="Arial Narrow"/>
                <a:ea typeface="Times New Roman"/>
              </a:rPr>
              <a:t>πρακτικεσ</a:t>
            </a:r>
            <a:r>
              <a:rPr lang="el-GR" b="1" dirty="0" smtClean="0">
                <a:latin typeface="Arial Narrow"/>
                <a:ea typeface="Times New Roman"/>
              </a:rPr>
              <a:t> </a:t>
            </a:r>
            <a:r>
              <a:rPr lang="el-GR" b="1" dirty="0" err="1" smtClean="0">
                <a:latin typeface="Arial Narrow"/>
                <a:ea typeface="Times New Roman"/>
              </a:rPr>
              <a:t>πληροφοριεσ</a:t>
            </a:r>
            <a:r>
              <a:rPr lang="en-US" dirty="0" smtClean="0">
                <a:latin typeface="Times New Roman"/>
                <a:ea typeface="Times New Roman"/>
              </a:rPr>
              <a:t/>
            </a:r>
            <a:br>
              <a:rPr lang="en-US" dirty="0" smtClean="0">
                <a:latin typeface="Times New Roman"/>
                <a:ea typeface="Times New Roman"/>
              </a:rPr>
            </a:br>
            <a:endParaRPr lang="en-US" dirty="0"/>
          </a:p>
        </p:txBody>
      </p:sp>
      <p:sp>
        <p:nvSpPr>
          <p:cNvPr id="3" name="Subtitle 2"/>
          <p:cNvSpPr>
            <a:spLocks noGrp="1"/>
          </p:cNvSpPr>
          <p:nvPr>
            <p:ph type="subTitle" idx="1"/>
          </p:nvPr>
        </p:nvSpPr>
        <p:spPr>
          <a:xfrm>
            <a:off x="2357422" y="6050037"/>
            <a:ext cx="6710378" cy="685800"/>
          </a:xfrm>
        </p:spPr>
        <p:txBody>
          <a:bodyPr>
            <a:normAutofit fontScale="85000" lnSpcReduction="10000"/>
          </a:bodyPr>
          <a:lstStyle/>
          <a:p>
            <a:r>
              <a:rPr lang="el-GR" sz="2800" dirty="0" smtClean="0">
                <a:effectLst>
                  <a:outerShdw blurRad="38100" dist="38100" dir="2700000" algn="tl">
                    <a:srgbClr val="C0C0C0"/>
                  </a:outerShdw>
                </a:effectLst>
              </a:rPr>
              <a:t>ΠΑΝΕΠΙΣΤΗΜΙΟ ΚΥΠΡΟΥ – Οικονομικές Υπηρεσίες</a:t>
            </a:r>
            <a:endParaRPr lang="en-US" dirty="0"/>
          </a:p>
        </p:txBody>
      </p:sp>
      <p:graphicFrame>
        <p:nvGraphicFramePr>
          <p:cNvPr id="17410" name="Object 2"/>
          <p:cNvGraphicFramePr>
            <a:graphicFrameLocks noChangeAspect="1"/>
          </p:cNvGraphicFramePr>
          <p:nvPr/>
        </p:nvGraphicFramePr>
        <p:xfrm>
          <a:off x="179388" y="142852"/>
          <a:ext cx="3289300" cy="3359150"/>
        </p:xfrm>
        <a:graphic>
          <a:graphicData uri="http://schemas.openxmlformats.org/presentationml/2006/ole">
            <p:oleObj spid="_x0000_s17410" name="CorelDRAW" r:id="rId3" imgW="2567880" imgH="2622240" progId="">
              <p:embed/>
            </p:oleObj>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ΑΠΟΖΗΜΙΩΣΕΙΣ ΕΞΟΔΩΝ</a:t>
            </a:r>
            <a:endParaRPr lang="en-US" dirty="0"/>
          </a:p>
        </p:txBody>
      </p:sp>
      <p:sp>
        <p:nvSpPr>
          <p:cNvPr id="3" name="Content Placeholder 2"/>
          <p:cNvSpPr>
            <a:spLocks noGrp="1"/>
          </p:cNvSpPr>
          <p:nvPr>
            <p:ph sz="quarter" idx="1"/>
          </p:nvPr>
        </p:nvSpPr>
        <p:spPr/>
        <p:txBody>
          <a:bodyPr>
            <a:normAutofit fontScale="47500" lnSpcReduction="20000"/>
          </a:bodyPr>
          <a:lstStyle/>
          <a:p>
            <a:pPr lvl="0"/>
            <a:r>
              <a:rPr lang="el-GR" dirty="0" smtClean="0"/>
              <a:t>Ετοιμασία </a:t>
            </a:r>
            <a:r>
              <a:rPr lang="el-GR" dirty="0" smtClean="0">
                <a:hlinkClick r:id="rId2" action="ppaction://hlinkfile" tooltip="1"/>
              </a:rPr>
              <a:t>Εντολής/Οδηγίας Πληρωμής </a:t>
            </a:r>
            <a:endParaRPr lang="en-US" dirty="0" smtClean="0"/>
          </a:p>
          <a:p>
            <a:pPr lvl="0"/>
            <a:r>
              <a:rPr lang="el-GR" dirty="0" smtClean="0"/>
              <a:t>Έντυπο Αποζημίωσης Φιλοξενουμένων (όπου εφαρμόζεται)</a:t>
            </a:r>
            <a:endParaRPr lang="en-US" dirty="0" smtClean="0"/>
          </a:p>
          <a:p>
            <a:pPr lvl="0"/>
            <a:r>
              <a:rPr lang="el-GR" dirty="0" smtClean="0"/>
              <a:t>Έντυπο Τραπεζικών Στοιχείων (στην περίπτωση τραπεζικών μεταφορών)</a:t>
            </a:r>
            <a:endParaRPr lang="en-US" dirty="0" smtClean="0"/>
          </a:p>
          <a:p>
            <a:pPr lvl="0"/>
            <a:r>
              <a:rPr lang="el-GR" dirty="0" smtClean="0"/>
              <a:t>Έντυπο Βεβαίωσης Παροχής Υπηρεσιών από Φυσικά Πρόσωπα (όπου εφαρμόζεται)</a:t>
            </a:r>
            <a:endParaRPr lang="en-US" dirty="0" smtClean="0"/>
          </a:p>
          <a:p>
            <a:pPr lvl="0"/>
            <a:r>
              <a:rPr lang="el-GR" dirty="0" smtClean="0"/>
              <a:t>Υπογραφή Εξουσιοδοτημένου Ελέγχων Λειτουργού στην Εντολή/Οδηγία Πληρωμής και στο τιμολόγιο</a:t>
            </a:r>
            <a:endParaRPr lang="en-US" dirty="0" smtClean="0"/>
          </a:p>
          <a:p>
            <a:pPr lvl="0"/>
            <a:r>
              <a:rPr lang="el-GR" dirty="0" smtClean="0"/>
              <a:t>Άρθρο Χρέωσης να αναφέρεται στην Εντολή/Οδηγία Πληρωμής </a:t>
            </a:r>
            <a:endParaRPr lang="en-US" dirty="0" smtClean="0"/>
          </a:p>
          <a:p>
            <a:pPr lvl="0"/>
            <a:r>
              <a:rPr lang="el-GR" dirty="0" smtClean="0"/>
              <a:t>Πρωτότυπο τιμολόγιο (στο όνομα του ΠΚ, αναλυτική παρουσίαση  του εξόδου, όνομα φυσικού προσώπου/οργανισμού που το έκδωσε, αρ. εγγραφής ΦΠΑ εκδότη, υπογραφή εκδότη)</a:t>
            </a:r>
            <a:endParaRPr lang="en-US" dirty="0" smtClean="0"/>
          </a:p>
          <a:p>
            <a:pPr lvl="0"/>
            <a:r>
              <a:rPr lang="el-GR" dirty="0" smtClean="0"/>
              <a:t>Για πληρωμές προς Φυσικά Πρόσωπα να αναγράφεται ο Αριθμός Δελτίου Ταυτότητας στην Εντολή/Οδηγία Πληρωμής </a:t>
            </a:r>
            <a:endParaRPr lang="en-US" dirty="0" smtClean="0"/>
          </a:p>
          <a:p>
            <a:pPr lvl="0"/>
            <a:r>
              <a:rPr lang="el-GR" dirty="0" smtClean="0"/>
              <a:t>Εντολή/Οδηγία Πληρωμής να αναφέρει τα σωστά στοιχεία του τιμολογίου (αρ. τιμολογίου, </a:t>
            </a:r>
            <a:r>
              <a:rPr lang="el-GR" dirty="0" err="1" smtClean="0"/>
              <a:t>ημερ</a:t>
            </a:r>
            <a:r>
              <a:rPr lang="el-GR" dirty="0" smtClean="0"/>
              <a:t>. τιμολογίου, ποσό)</a:t>
            </a:r>
            <a:endParaRPr lang="en-US" dirty="0" smtClean="0"/>
          </a:p>
          <a:p>
            <a:pPr lvl="0"/>
            <a:r>
              <a:rPr lang="el-GR" dirty="0" smtClean="0"/>
              <a:t>Για αποζημίωση Εξόδων Φιλοξενίας - (π.χ. γεύμα ή δείπνο) να αναγράφονται τα άτομα που παρακάθισαν στο γεύμα, με υπόδειξη κατά πόσο είναι μέλη του προσωπικού του ΠΚ (ΠΚ) ή Ξένοι (Ξ)</a:t>
            </a:r>
            <a:endParaRPr lang="en-US" dirty="0" smtClean="0"/>
          </a:p>
          <a:p>
            <a:pPr lvl="0"/>
            <a:r>
              <a:rPr lang="el-GR" dirty="0" smtClean="0"/>
              <a:t>Για αιτήματα αποζημίωσης για αγορά βιβλίων, να επισυνάπτεται η απόδειξη παραλαβής των βιβλίων/τιμολόγιο (όχι μόνο η παραγγελία)</a:t>
            </a:r>
            <a:endParaRPr lang="en-US" dirty="0" smtClean="0"/>
          </a:p>
          <a:p>
            <a:pPr lvl="0"/>
            <a:r>
              <a:rPr lang="el-GR" dirty="0" smtClean="0"/>
              <a:t>Επισύναψη εγκρίσεων από αρμόδια σώματα (όπου εφαρμόζεται) – Τομέα Συμβάσεων, Επιτροπή Έρευνας, Επιτροπή Διεθνών Σχέσεων, ΔΔΟ, Πρυτανικό Συμβούλιο, Σύγκλητος, Συμβούλιο</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ΑΠΟΖΗΜΙΩΣΗ ΤΑΞΙΔΙΩΝ</a:t>
            </a:r>
            <a:endParaRPr lang="en-US" dirty="0"/>
          </a:p>
        </p:txBody>
      </p:sp>
      <p:sp>
        <p:nvSpPr>
          <p:cNvPr id="3" name="Content Placeholder 2"/>
          <p:cNvSpPr>
            <a:spLocks noGrp="1"/>
          </p:cNvSpPr>
          <p:nvPr>
            <p:ph sz="quarter" idx="1"/>
          </p:nvPr>
        </p:nvSpPr>
        <p:spPr/>
        <p:txBody>
          <a:bodyPr>
            <a:normAutofit fontScale="62500" lnSpcReduction="20000"/>
          </a:bodyPr>
          <a:lstStyle/>
          <a:p>
            <a:pPr lvl="0"/>
            <a:r>
              <a:rPr lang="el-GR" sz="2400" dirty="0" smtClean="0"/>
              <a:t>Εντολή/Οδηγία Πληρωμής </a:t>
            </a:r>
            <a:endParaRPr lang="en-US" sz="2400" dirty="0" smtClean="0"/>
          </a:p>
          <a:p>
            <a:pPr lvl="0"/>
            <a:r>
              <a:rPr lang="el-GR" sz="2400" dirty="0" smtClean="0"/>
              <a:t>Έντυπο Υποβολής Εξόδων Εξωτερικού, με συμπληρωμένη την Υπεύθυνη Δήλωση</a:t>
            </a:r>
            <a:endParaRPr lang="en-US" sz="2400" dirty="0" smtClean="0"/>
          </a:p>
          <a:p>
            <a:pPr lvl="0"/>
            <a:r>
              <a:rPr lang="el-GR" sz="2400" dirty="0" smtClean="0"/>
              <a:t>Έντυπο Προκαταβολής (για προκαταβολές ταξιδιών)</a:t>
            </a:r>
            <a:endParaRPr lang="en-US" sz="2400" dirty="0" smtClean="0"/>
          </a:p>
          <a:p>
            <a:pPr lvl="0"/>
            <a:r>
              <a:rPr lang="el-GR" sz="2400" dirty="0" smtClean="0"/>
              <a:t>Υπογραφή Εξουσιοδοτημένου Ελέγχων Λειτουργού στην Εντολή/Οδηγία Πληρωμής και στο τιμολόγιο</a:t>
            </a:r>
            <a:endParaRPr lang="en-US" sz="2400" dirty="0" smtClean="0"/>
          </a:p>
          <a:p>
            <a:pPr lvl="0"/>
            <a:r>
              <a:rPr lang="el-GR" sz="2400" dirty="0" smtClean="0"/>
              <a:t>Άρθρο Χρέωσης να αναφέρεται στην Εντολή/Οδηγία Πληρωμής </a:t>
            </a:r>
            <a:endParaRPr lang="en-US" sz="2400" dirty="0" smtClean="0"/>
          </a:p>
          <a:p>
            <a:pPr lvl="0"/>
            <a:r>
              <a:rPr lang="el-GR" sz="2400" dirty="0" smtClean="0"/>
              <a:t>Για πληρωμές προς Φυσικά Πρόσωπα να αναγράφεται ο Αριθμός Δελτίου Ταυτότητας στην Εντολή/Οδηγία Πληρωμής </a:t>
            </a:r>
            <a:endParaRPr lang="en-US" sz="2400" dirty="0" smtClean="0"/>
          </a:p>
          <a:p>
            <a:pPr lvl="0"/>
            <a:r>
              <a:rPr lang="en-US" sz="2400" dirty="0" smtClean="0">
                <a:latin typeface="Calibri" pitchFamily="34" charset="0"/>
              </a:rPr>
              <a:t>Boarding</a:t>
            </a:r>
            <a:r>
              <a:rPr lang="el-GR" sz="2400" dirty="0" smtClean="0">
                <a:latin typeface="Calibri" pitchFamily="34" charset="0"/>
              </a:rPr>
              <a:t> –</a:t>
            </a:r>
            <a:r>
              <a:rPr lang="en-US" sz="2400" dirty="0" smtClean="0">
                <a:latin typeface="Calibri" pitchFamily="34" charset="0"/>
              </a:rPr>
              <a:t>cards</a:t>
            </a:r>
            <a:r>
              <a:rPr lang="el-GR" sz="2400" dirty="0" smtClean="0">
                <a:latin typeface="Calibri" pitchFamily="34" charset="0"/>
              </a:rPr>
              <a:t> </a:t>
            </a:r>
            <a:r>
              <a:rPr lang="el-GR" sz="2400" dirty="0" smtClean="0"/>
              <a:t>(εάν δεν υπάρχουν, γραπτή βεβαίωση πραγματοποίησης της αποστολής)</a:t>
            </a:r>
            <a:endParaRPr lang="en-US" sz="2400" dirty="0" smtClean="0"/>
          </a:p>
          <a:p>
            <a:pPr lvl="0"/>
            <a:r>
              <a:rPr lang="el-GR" sz="2400" dirty="0" smtClean="0"/>
              <a:t>Πρωτότυπη απόδειξη </a:t>
            </a:r>
            <a:r>
              <a:rPr lang="el-GR" sz="2400" dirty="0" smtClean="0">
                <a:latin typeface="Calibri" pitchFamily="34" charset="0"/>
              </a:rPr>
              <a:t>πληρωμής/τιμολόγιο (για διαμονή σε ξενοδοχείο) και πρωτότυπη απόδειξη πληρωμής πρακτορείου ή τιμολόγιο και </a:t>
            </a:r>
            <a:r>
              <a:rPr lang="en-US" sz="2400" dirty="0" smtClean="0">
                <a:latin typeface="Calibri" pitchFamily="34" charset="0"/>
              </a:rPr>
              <a:t>copy voucher</a:t>
            </a:r>
            <a:r>
              <a:rPr lang="el-GR" sz="2400" dirty="0" smtClean="0">
                <a:latin typeface="Calibri" pitchFamily="34" charset="0"/>
              </a:rPr>
              <a:t> του πρακτορείου (στην περίπτωση κράτησης μέσω πρακτορείου)</a:t>
            </a:r>
            <a:endParaRPr lang="en-US" sz="2400" dirty="0" smtClean="0">
              <a:latin typeface="Calibri" pitchFamily="34" charset="0"/>
            </a:endParaRPr>
          </a:p>
          <a:p>
            <a:pPr lvl="0"/>
            <a:r>
              <a:rPr lang="el-GR" sz="2400" dirty="0" smtClean="0"/>
              <a:t>Πλήρες αντίγραφο ελεγμένου Εντάλματος Πληρωμής </a:t>
            </a:r>
            <a:r>
              <a:rPr lang="el-GR" sz="2400" dirty="0" err="1" smtClean="0"/>
              <a:t>αερ</a:t>
            </a:r>
            <a:r>
              <a:rPr lang="el-GR" sz="2400" dirty="0" smtClean="0"/>
              <a:t>. εισιτηρίου, τελών εγγραφής και προκαταβολής (για εκκαθαρίσεις ταξιδιών)</a:t>
            </a:r>
            <a:endParaRPr lang="en-US" sz="2400" dirty="0" smtClean="0"/>
          </a:p>
          <a:p>
            <a:pPr lvl="0"/>
            <a:r>
              <a:rPr lang="el-GR" sz="2400" dirty="0" smtClean="0"/>
              <a:t>Για συμμετοχή σε συνέδρια, εφόσον καλύπτονται τα τέλη εγγραφής, πρέπει στην επιστροφή να επισυνάπτεται η απόδειξη πληρωμής τελών εγγραφής και το αντίγραφο Πιστοποιητικό Παρακολούθησης (όπου υπάρχει)</a:t>
            </a:r>
            <a:endParaRPr lang="en-US" sz="2400" dirty="0" smtClean="0"/>
          </a:p>
          <a:p>
            <a:pPr lvl="0">
              <a:lnSpc>
                <a:spcPct val="75000"/>
              </a:lnSpc>
              <a:buClr>
                <a:srgbClr val="DD8047"/>
              </a:buClr>
            </a:pPr>
            <a:endParaRPr lang="el-GR" sz="2400" dirty="0" smtClean="0">
              <a:solidFill>
                <a:prstClr val="black"/>
              </a:solidFill>
            </a:endParaRPr>
          </a:p>
          <a:p>
            <a:pPr lvl="0">
              <a:lnSpc>
                <a:spcPct val="75000"/>
              </a:lnSpc>
              <a:buClr>
                <a:srgbClr val="DD8047"/>
              </a:buClr>
            </a:pPr>
            <a:endParaRPr lang="el-GR" sz="2400" dirty="0" smtClean="0">
              <a:solidFill>
                <a:prstClr val="black"/>
              </a:solidFill>
            </a:endParaRP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ΓΡΑΦΕΙΟ ΠΛΗΡΩΜΩΝ</a:t>
            </a:r>
            <a:endParaRPr lang="en-US" dirty="0"/>
          </a:p>
        </p:txBody>
      </p:sp>
      <p:graphicFrame>
        <p:nvGraphicFramePr>
          <p:cNvPr id="4" name="Content Placeholder 3"/>
          <p:cNvGraphicFramePr>
            <a:graphicFrameLocks noGrp="1"/>
          </p:cNvGraphicFramePr>
          <p:nvPr>
            <p:ph sz="quarter" idx="4294967295"/>
          </p:nvPr>
        </p:nvGraphicFramePr>
        <p:xfrm>
          <a:off x="142844" y="1643051"/>
          <a:ext cx="8786874" cy="4994497"/>
        </p:xfrm>
        <a:graphic>
          <a:graphicData uri="http://schemas.openxmlformats.org/drawingml/2006/table">
            <a:tbl>
              <a:tblPr firstRow="1" bandRow="1">
                <a:tableStyleId>{5C22544A-7EE6-4342-B048-85BDC9FD1C3A}</a:tableStyleId>
              </a:tblPr>
              <a:tblGrid>
                <a:gridCol w="2928958"/>
                <a:gridCol w="2928958"/>
                <a:gridCol w="2928958"/>
              </a:tblGrid>
              <a:tr h="429840">
                <a:tc>
                  <a:txBody>
                    <a:bodyPr/>
                    <a:lstStyle/>
                    <a:p>
                      <a:pPr>
                        <a:lnSpc>
                          <a:spcPct val="115000"/>
                        </a:lnSpc>
                        <a:spcAft>
                          <a:spcPts val="0"/>
                        </a:spcAft>
                      </a:pPr>
                      <a:r>
                        <a:rPr lang="el-GR" sz="1100" b="1" dirty="0">
                          <a:latin typeface="Calibri"/>
                          <a:ea typeface="Calibri"/>
                          <a:cs typeface="Times New Roman"/>
                        </a:rPr>
                        <a:t>ΟΡΓΑΝΩΤΙΚΗ ΟΝΤΟΤΗΤΑ</a:t>
                      </a:r>
                      <a:endParaRPr lang="en-US" sz="1100" dirty="0">
                        <a:latin typeface="Calibri"/>
                        <a:ea typeface="Calibri"/>
                        <a:cs typeface="Times New Roman"/>
                      </a:endParaRPr>
                    </a:p>
                  </a:txBody>
                  <a:tcPr marL="68580" marR="68580" marT="0" marB="0"/>
                </a:tc>
                <a:tc>
                  <a:txBody>
                    <a:bodyPr/>
                    <a:lstStyle/>
                    <a:p>
                      <a:pPr>
                        <a:lnSpc>
                          <a:spcPct val="115000"/>
                        </a:lnSpc>
                        <a:spcAft>
                          <a:spcPts val="0"/>
                        </a:spcAft>
                      </a:pPr>
                      <a:r>
                        <a:rPr lang="en-US" sz="1100" b="1">
                          <a:latin typeface="Calibri"/>
                          <a:ea typeface="Calibri"/>
                          <a:cs typeface="Times New Roman"/>
                        </a:rPr>
                        <a:t>ΕΤΟΙΜΑΣΙΑ</a:t>
                      </a:r>
                      <a:r>
                        <a:rPr lang="el-GR" sz="1100" b="1">
                          <a:latin typeface="Calibri"/>
                          <a:ea typeface="Calibri"/>
                          <a:cs typeface="Times New Roman"/>
                        </a:rPr>
                        <a:t> ΕΝΤΑΛΜΑΤΩΝ ΠΛΗΡΩΜΗΣ</a:t>
                      </a:r>
                      <a:endParaRPr lang="en-US" sz="1100">
                        <a:latin typeface="Calibri"/>
                        <a:ea typeface="Calibri"/>
                        <a:cs typeface="Times New Roman"/>
                      </a:endParaRPr>
                    </a:p>
                  </a:txBody>
                  <a:tcPr marL="68580" marR="68580" marT="0" marB="0"/>
                </a:tc>
                <a:tc>
                  <a:txBody>
                    <a:bodyPr/>
                    <a:lstStyle/>
                    <a:p>
                      <a:pPr>
                        <a:lnSpc>
                          <a:spcPct val="115000"/>
                        </a:lnSpc>
                        <a:spcAft>
                          <a:spcPts val="0"/>
                        </a:spcAft>
                      </a:pPr>
                      <a:r>
                        <a:rPr lang="el-GR" sz="1100" b="1">
                          <a:latin typeface="Calibri"/>
                          <a:ea typeface="Calibri"/>
                          <a:cs typeface="Times New Roman"/>
                        </a:rPr>
                        <a:t>Ε</a:t>
                      </a:r>
                      <a:r>
                        <a:rPr lang="en-US" sz="1100" b="1">
                          <a:latin typeface="Calibri"/>
                          <a:ea typeface="Calibri"/>
                          <a:cs typeface="Times New Roman"/>
                        </a:rPr>
                        <a:t>ΛΕΓΧΟΣ</a:t>
                      </a:r>
                      <a:r>
                        <a:rPr lang="el-GR" sz="1100" b="1">
                          <a:latin typeface="Calibri"/>
                          <a:ea typeface="Calibri"/>
                          <a:cs typeface="Times New Roman"/>
                        </a:rPr>
                        <a:t> ΕΝΤΑΛΜΑΤΩΝ ΠΛΗΡΩΜΗΣ</a:t>
                      </a:r>
                      <a:endParaRPr lang="en-US" sz="1100">
                        <a:latin typeface="Calibri"/>
                        <a:ea typeface="Calibri"/>
                        <a:cs typeface="Times New Roman"/>
                      </a:endParaRPr>
                    </a:p>
                  </a:txBody>
                  <a:tcPr marL="68580" marR="68580" marT="0" marB="0"/>
                </a:tc>
              </a:tr>
              <a:tr h="595390">
                <a:tc>
                  <a:txBody>
                    <a:bodyPr/>
                    <a:lstStyle/>
                    <a:p>
                      <a:pPr>
                        <a:lnSpc>
                          <a:spcPct val="115000"/>
                        </a:lnSpc>
                        <a:spcAft>
                          <a:spcPts val="0"/>
                        </a:spcAft>
                      </a:pPr>
                      <a:r>
                        <a:rPr lang="el-GR" sz="1100" dirty="0">
                          <a:latin typeface="Calibri"/>
                          <a:ea typeface="Calibri"/>
                          <a:cs typeface="Times New Roman"/>
                        </a:rPr>
                        <a:t>Σχολή </a:t>
                      </a:r>
                      <a:r>
                        <a:rPr lang="en-US" sz="1100" dirty="0" err="1">
                          <a:latin typeface="Calibri"/>
                          <a:ea typeface="Calibri"/>
                          <a:cs typeface="Times New Roman"/>
                        </a:rPr>
                        <a:t>Ανθρωπιστικών</a:t>
                      </a:r>
                      <a:r>
                        <a:rPr lang="en-US" sz="1100" dirty="0">
                          <a:latin typeface="Calibri"/>
                          <a:ea typeface="Calibri"/>
                          <a:cs typeface="Times New Roman"/>
                        </a:rPr>
                        <a:t> </a:t>
                      </a:r>
                      <a:r>
                        <a:rPr lang="en-US" sz="1100" dirty="0" err="1">
                          <a:latin typeface="Calibri"/>
                          <a:ea typeface="Calibri"/>
                          <a:cs typeface="Times New Roman"/>
                        </a:rPr>
                        <a:t>Επιστημών</a:t>
                      </a:r>
                      <a:endParaRPr lang="en-US" sz="1100" dirty="0">
                        <a:latin typeface="Calibri"/>
                        <a:ea typeface="Calibri"/>
                        <a:cs typeface="Times New Roman"/>
                      </a:endParaRPr>
                    </a:p>
                  </a:txBody>
                  <a:tcPr marL="68580" marR="68580" marT="0" marB="0"/>
                </a:tc>
                <a:tc>
                  <a:txBody>
                    <a:bodyPr/>
                    <a:lstStyle/>
                    <a:p>
                      <a:pPr>
                        <a:lnSpc>
                          <a:spcPct val="115000"/>
                        </a:lnSpc>
                        <a:spcAft>
                          <a:spcPts val="0"/>
                        </a:spcAft>
                      </a:pPr>
                      <a:r>
                        <a:rPr lang="el-GR" sz="1100" u="sng">
                          <a:latin typeface="Calibri"/>
                          <a:ea typeface="Calibri"/>
                          <a:cs typeface="Times New Roman"/>
                        </a:rPr>
                        <a:t>Βίκυ Χατζηλοίζου </a:t>
                      </a:r>
                      <a:endParaRPr lang="en-US" sz="1100">
                        <a:latin typeface="Calibri"/>
                        <a:ea typeface="Calibri"/>
                        <a:cs typeface="Times New Roman"/>
                      </a:endParaRPr>
                    </a:p>
                    <a:p>
                      <a:pPr>
                        <a:lnSpc>
                          <a:spcPct val="115000"/>
                        </a:lnSpc>
                        <a:spcAft>
                          <a:spcPts val="0"/>
                        </a:spcAft>
                      </a:pPr>
                      <a:r>
                        <a:rPr lang="el-GR" sz="1100">
                          <a:latin typeface="Calibri"/>
                          <a:ea typeface="Calibri"/>
                          <a:cs typeface="Times New Roman"/>
                        </a:rPr>
                        <a:t>22894070</a:t>
                      </a:r>
                      <a:endParaRPr lang="en-US" sz="1100">
                        <a:latin typeface="Calibri"/>
                        <a:ea typeface="Calibri"/>
                        <a:cs typeface="Times New Roman"/>
                      </a:endParaRPr>
                    </a:p>
                    <a:p>
                      <a:pPr>
                        <a:lnSpc>
                          <a:spcPct val="115000"/>
                        </a:lnSpc>
                        <a:spcAft>
                          <a:spcPts val="0"/>
                        </a:spcAft>
                      </a:pPr>
                      <a:r>
                        <a:rPr lang="en-US" sz="1100">
                          <a:latin typeface="Calibri"/>
                          <a:ea typeface="Calibri"/>
                          <a:cs typeface="Times New Roman"/>
                        </a:rPr>
                        <a:t>hadjiloizou</a:t>
                      </a:r>
                      <a:r>
                        <a:rPr lang="el-GR" sz="1100">
                          <a:latin typeface="Calibri"/>
                          <a:ea typeface="Calibri"/>
                          <a:cs typeface="Times New Roman"/>
                        </a:rPr>
                        <a:t>.</a:t>
                      </a:r>
                      <a:r>
                        <a:rPr lang="en-US" sz="1100">
                          <a:latin typeface="Calibri"/>
                          <a:ea typeface="Calibri"/>
                          <a:cs typeface="Times New Roman"/>
                        </a:rPr>
                        <a:t>vickie</a:t>
                      </a:r>
                      <a:r>
                        <a:rPr lang="el-GR" sz="1100">
                          <a:latin typeface="Calibri"/>
                          <a:ea typeface="Calibri"/>
                          <a:cs typeface="Times New Roman"/>
                        </a:rPr>
                        <a:t>@</a:t>
                      </a:r>
                      <a:r>
                        <a:rPr lang="en-US" sz="1100">
                          <a:latin typeface="Calibri"/>
                          <a:ea typeface="Calibri"/>
                          <a:cs typeface="Times New Roman"/>
                        </a:rPr>
                        <a:t>ucy</a:t>
                      </a:r>
                      <a:r>
                        <a:rPr lang="el-GR" sz="1100">
                          <a:latin typeface="Calibri"/>
                          <a:ea typeface="Calibri"/>
                          <a:cs typeface="Times New Roman"/>
                        </a:rPr>
                        <a:t>.</a:t>
                      </a:r>
                      <a:r>
                        <a:rPr lang="en-US" sz="1100">
                          <a:latin typeface="Calibri"/>
                          <a:ea typeface="Calibri"/>
                          <a:cs typeface="Times New Roman"/>
                        </a:rPr>
                        <a:t>ac</a:t>
                      </a:r>
                      <a:r>
                        <a:rPr lang="el-GR" sz="1100">
                          <a:latin typeface="Calibri"/>
                          <a:ea typeface="Calibri"/>
                          <a:cs typeface="Times New Roman"/>
                        </a:rPr>
                        <a:t>.</a:t>
                      </a:r>
                      <a:r>
                        <a:rPr lang="en-US" sz="1100">
                          <a:latin typeface="Calibri"/>
                          <a:ea typeface="Calibri"/>
                          <a:cs typeface="Times New Roman"/>
                        </a:rPr>
                        <a:t>cy</a:t>
                      </a:r>
                    </a:p>
                  </a:txBody>
                  <a:tcPr marL="68580" marR="68580" marT="0" marB="0"/>
                </a:tc>
                <a:tc>
                  <a:txBody>
                    <a:bodyPr/>
                    <a:lstStyle/>
                    <a:p>
                      <a:pPr>
                        <a:lnSpc>
                          <a:spcPct val="115000"/>
                        </a:lnSpc>
                        <a:spcAft>
                          <a:spcPts val="0"/>
                        </a:spcAft>
                      </a:pPr>
                      <a:r>
                        <a:rPr lang="el-GR" sz="1100" u="sng" dirty="0" smtClean="0">
                          <a:latin typeface="Calibri"/>
                          <a:ea typeface="Calibri"/>
                          <a:cs typeface="Times New Roman"/>
                        </a:rPr>
                        <a:t>Κλεάνθης</a:t>
                      </a:r>
                      <a:r>
                        <a:rPr lang="el-GR" sz="1100" u="sng" baseline="0" dirty="0" smtClean="0">
                          <a:latin typeface="Calibri"/>
                          <a:ea typeface="Calibri"/>
                          <a:cs typeface="Times New Roman"/>
                        </a:rPr>
                        <a:t> </a:t>
                      </a:r>
                      <a:r>
                        <a:rPr lang="el-GR" sz="1100" u="sng" baseline="0" dirty="0" err="1" smtClean="0">
                          <a:latin typeface="Calibri"/>
                          <a:ea typeface="Calibri"/>
                          <a:cs typeface="Times New Roman"/>
                        </a:rPr>
                        <a:t>Παπούτσας</a:t>
                      </a:r>
                      <a:endParaRPr lang="en-US" sz="1100" dirty="0">
                        <a:latin typeface="Calibri"/>
                        <a:ea typeface="Calibri"/>
                        <a:cs typeface="Times New Roman"/>
                      </a:endParaRPr>
                    </a:p>
                    <a:p>
                      <a:pPr>
                        <a:lnSpc>
                          <a:spcPct val="115000"/>
                        </a:lnSpc>
                        <a:spcAft>
                          <a:spcPts val="0"/>
                        </a:spcAft>
                      </a:pPr>
                      <a:r>
                        <a:rPr lang="el-GR" sz="1100" dirty="0" smtClean="0">
                          <a:latin typeface="Calibri"/>
                          <a:ea typeface="Calibri"/>
                          <a:cs typeface="Times New Roman"/>
                        </a:rPr>
                        <a:t>22894132</a:t>
                      </a:r>
                      <a:endParaRPr lang="en-US" sz="1100" dirty="0">
                        <a:latin typeface="Calibri"/>
                        <a:ea typeface="Calibri"/>
                        <a:cs typeface="Times New Roman"/>
                      </a:endParaRPr>
                    </a:p>
                    <a:p>
                      <a:pPr marL="0" marR="0" indent="0" algn="l" defTabSz="914400" rtl="0" eaLnBrk="1" fontAlgn="auto" latinLnBrk="0" hangingPunct="1">
                        <a:lnSpc>
                          <a:spcPct val="115000"/>
                        </a:lnSpc>
                        <a:spcBef>
                          <a:spcPts val="0"/>
                        </a:spcBef>
                        <a:spcAft>
                          <a:spcPts val="0"/>
                        </a:spcAft>
                        <a:buClrTx/>
                        <a:buSzTx/>
                        <a:buFontTx/>
                        <a:buNone/>
                        <a:tabLst/>
                        <a:defRPr/>
                      </a:pPr>
                      <a:r>
                        <a:rPr lang="en-US" sz="1100" dirty="0" err="1" smtClean="0">
                          <a:latin typeface="Calibri"/>
                          <a:ea typeface="Calibri"/>
                          <a:cs typeface="Times New Roman"/>
                        </a:rPr>
                        <a:t>papoutsas.kleanthis</a:t>
                      </a:r>
                      <a:r>
                        <a:rPr lang="el-GR" sz="1100" dirty="0" smtClean="0">
                          <a:latin typeface="+mn-lt"/>
                          <a:ea typeface="Calibri"/>
                          <a:cs typeface="Times New Roman"/>
                        </a:rPr>
                        <a:t>@</a:t>
                      </a:r>
                      <a:r>
                        <a:rPr lang="en-US" sz="1100" dirty="0" smtClean="0">
                          <a:latin typeface="Calibri"/>
                          <a:ea typeface="Calibri"/>
                          <a:cs typeface="Times New Roman"/>
                        </a:rPr>
                        <a:t>ucy</a:t>
                      </a:r>
                      <a:r>
                        <a:rPr lang="el-GR" sz="1100" dirty="0" smtClean="0">
                          <a:latin typeface="+mn-lt"/>
                          <a:ea typeface="Calibri"/>
                          <a:cs typeface="Times New Roman"/>
                        </a:rPr>
                        <a:t>.</a:t>
                      </a:r>
                      <a:r>
                        <a:rPr lang="en-US" sz="1100" dirty="0" smtClean="0">
                          <a:latin typeface="Calibri"/>
                          <a:ea typeface="Calibri"/>
                          <a:cs typeface="Times New Roman"/>
                        </a:rPr>
                        <a:t>ac</a:t>
                      </a:r>
                      <a:r>
                        <a:rPr lang="el-GR" sz="1100" dirty="0" smtClean="0">
                          <a:latin typeface="+mn-lt"/>
                          <a:ea typeface="Calibri"/>
                          <a:cs typeface="Times New Roman"/>
                        </a:rPr>
                        <a:t>.</a:t>
                      </a:r>
                      <a:r>
                        <a:rPr lang="en-US" sz="1100" dirty="0" smtClean="0">
                          <a:latin typeface="Calibri"/>
                          <a:ea typeface="Calibri"/>
                          <a:cs typeface="Times New Roman"/>
                        </a:rPr>
                        <a:t>cy</a:t>
                      </a:r>
                      <a:endParaRPr kumimoji="0" lang="en-US" sz="1100" kern="1200" dirty="0">
                        <a:solidFill>
                          <a:schemeClr val="bg1"/>
                        </a:solidFill>
                        <a:latin typeface="Calibri"/>
                        <a:ea typeface="Calibri"/>
                        <a:cs typeface="Times New Roman"/>
                      </a:endParaRPr>
                    </a:p>
                  </a:txBody>
                  <a:tcPr marL="68580" marR="68580" marT="0" marB="0"/>
                </a:tc>
              </a:tr>
              <a:tr h="595390">
                <a:tc>
                  <a:txBody>
                    <a:bodyPr/>
                    <a:lstStyle/>
                    <a:p>
                      <a:pPr>
                        <a:lnSpc>
                          <a:spcPct val="115000"/>
                        </a:lnSpc>
                        <a:spcAft>
                          <a:spcPts val="0"/>
                        </a:spcAft>
                      </a:pPr>
                      <a:r>
                        <a:rPr lang="el-GR" sz="1100" dirty="0">
                          <a:latin typeface="Calibri"/>
                          <a:ea typeface="Calibri"/>
                          <a:cs typeface="Times New Roman"/>
                        </a:rPr>
                        <a:t>Σχολή Κοινωνικών Επιστημών και Επιστημών Αγωγής</a:t>
                      </a:r>
                      <a:endParaRPr lang="en-US" sz="1100" dirty="0">
                        <a:latin typeface="Calibri"/>
                        <a:ea typeface="Calibri"/>
                        <a:cs typeface="Times New Roman"/>
                      </a:endParaRPr>
                    </a:p>
                  </a:txBody>
                  <a:tcPr marL="68580" marR="68580" marT="0" marB="0"/>
                </a:tc>
                <a:tc>
                  <a:txBody>
                    <a:bodyPr/>
                    <a:lstStyle/>
                    <a:p>
                      <a:pPr>
                        <a:lnSpc>
                          <a:spcPct val="115000"/>
                        </a:lnSpc>
                        <a:spcAft>
                          <a:spcPts val="0"/>
                        </a:spcAft>
                      </a:pPr>
                      <a:r>
                        <a:rPr lang="el-GR" sz="1100" u="sng" dirty="0">
                          <a:latin typeface="Calibri"/>
                          <a:ea typeface="Calibri"/>
                          <a:cs typeface="Times New Roman"/>
                        </a:rPr>
                        <a:t>Σοφία Κοντού</a:t>
                      </a:r>
                      <a:endParaRPr lang="en-US" sz="1100" dirty="0">
                        <a:latin typeface="Calibri"/>
                        <a:ea typeface="Calibri"/>
                        <a:cs typeface="Times New Roman"/>
                      </a:endParaRPr>
                    </a:p>
                    <a:p>
                      <a:pPr>
                        <a:lnSpc>
                          <a:spcPct val="115000"/>
                        </a:lnSpc>
                        <a:spcAft>
                          <a:spcPts val="0"/>
                        </a:spcAft>
                      </a:pPr>
                      <a:r>
                        <a:rPr lang="el-GR" sz="1100" dirty="0">
                          <a:latin typeface="Calibri"/>
                          <a:ea typeface="Calibri"/>
                          <a:cs typeface="Times New Roman"/>
                        </a:rPr>
                        <a:t>22894107</a:t>
                      </a:r>
                      <a:endParaRPr lang="en-US" sz="1100" dirty="0">
                        <a:latin typeface="Calibri"/>
                        <a:ea typeface="Calibri"/>
                        <a:cs typeface="Times New Roman"/>
                      </a:endParaRPr>
                    </a:p>
                    <a:p>
                      <a:pPr>
                        <a:lnSpc>
                          <a:spcPct val="115000"/>
                        </a:lnSpc>
                        <a:spcAft>
                          <a:spcPts val="0"/>
                        </a:spcAft>
                      </a:pPr>
                      <a:r>
                        <a:rPr lang="en-US" sz="1100" dirty="0" err="1">
                          <a:latin typeface="Calibri"/>
                          <a:ea typeface="Calibri"/>
                          <a:cs typeface="Times New Roman"/>
                        </a:rPr>
                        <a:t>kontou</a:t>
                      </a:r>
                      <a:r>
                        <a:rPr lang="el-GR" sz="1100" dirty="0">
                          <a:latin typeface="Calibri"/>
                          <a:ea typeface="Calibri"/>
                          <a:cs typeface="Times New Roman"/>
                        </a:rPr>
                        <a:t>.</a:t>
                      </a:r>
                      <a:r>
                        <a:rPr lang="en-US" sz="1100" dirty="0" err="1">
                          <a:latin typeface="Calibri"/>
                          <a:ea typeface="Calibri"/>
                          <a:cs typeface="Times New Roman"/>
                        </a:rPr>
                        <a:t>sofia</a:t>
                      </a:r>
                      <a:r>
                        <a:rPr lang="el-GR" sz="1100" dirty="0">
                          <a:latin typeface="Calibri"/>
                          <a:ea typeface="Calibri"/>
                          <a:cs typeface="Times New Roman"/>
                        </a:rPr>
                        <a:t>@</a:t>
                      </a:r>
                      <a:r>
                        <a:rPr lang="en-US" sz="1100" dirty="0" err="1">
                          <a:latin typeface="Calibri"/>
                          <a:ea typeface="Calibri"/>
                          <a:cs typeface="Times New Roman"/>
                        </a:rPr>
                        <a:t>ucy</a:t>
                      </a:r>
                      <a:r>
                        <a:rPr lang="el-GR" sz="1100" dirty="0">
                          <a:latin typeface="Calibri"/>
                          <a:ea typeface="Calibri"/>
                          <a:cs typeface="Times New Roman"/>
                        </a:rPr>
                        <a:t>.</a:t>
                      </a:r>
                      <a:r>
                        <a:rPr lang="en-US" sz="1100" dirty="0">
                          <a:latin typeface="Calibri"/>
                          <a:ea typeface="Calibri"/>
                          <a:cs typeface="Times New Roman"/>
                        </a:rPr>
                        <a:t>ac</a:t>
                      </a:r>
                      <a:r>
                        <a:rPr lang="el-GR" sz="1100" dirty="0">
                          <a:latin typeface="Calibri"/>
                          <a:ea typeface="Calibri"/>
                          <a:cs typeface="Times New Roman"/>
                        </a:rPr>
                        <a:t>.</a:t>
                      </a:r>
                      <a:r>
                        <a:rPr lang="en-US" sz="1100" dirty="0">
                          <a:latin typeface="Calibri"/>
                          <a:ea typeface="Calibri"/>
                          <a:cs typeface="Times New Roman"/>
                        </a:rPr>
                        <a:t>cy</a:t>
                      </a:r>
                    </a:p>
                  </a:txBody>
                  <a:tcPr marL="68580" marR="68580" marT="0" marB="0"/>
                </a:tc>
                <a:tc>
                  <a:txBody>
                    <a:bodyPr/>
                    <a:lstStyle/>
                    <a:p>
                      <a:pPr>
                        <a:lnSpc>
                          <a:spcPct val="115000"/>
                        </a:lnSpc>
                        <a:spcAft>
                          <a:spcPts val="0"/>
                        </a:spcAft>
                      </a:pPr>
                      <a:r>
                        <a:rPr lang="el-GR" sz="1100" u="sng" dirty="0" smtClean="0">
                          <a:latin typeface="+mn-lt"/>
                          <a:ea typeface="Calibri"/>
                          <a:cs typeface="Times New Roman"/>
                        </a:rPr>
                        <a:t>Κλεάνθης</a:t>
                      </a:r>
                      <a:r>
                        <a:rPr lang="el-GR" sz="1100" u="sng" baseline="0" dirty="0" smtClean="0">
                          <a:latin typeface="+mn-lt"/>
                          <a:ea typeface="Calibri"/>
                          <a:cs typeface="Times New Roman"/>
                        </a:rPr>
                        <a:t> </a:t>
                      </a:r>
                      <a:r>
                        <a:rPr lang="el-GR" sz="1100" u="sng" baseline="0" dirty="0" err="1" smtClean="0">
                          <a:latin typeface="+mn-lt"/>
                          <a:ea typeface="Calibri"/>
                          <a:cs typeface="Times New Roman"/>
                        </a:rPr>
                        <a:t>Παπούτσας</a:t>
                      </a:r>
                      <a:endParaRPr lang="en-US" sz="1100" dirty="0" smtClean="0">
                        <a:latin typeface="Calibri"/>
                        <a:ea typeface="Calibri"/>
                        <a:cs typeface="Times New Roman"/>
                      </a:endParaRPr>
                    </a:p>
                    <a:p>
                      <a:pPr>
                        <a:lnSpc>
                          <a:spcPct val="115000"/>
                        </a:lnSpc>
                        <a:spcAft>
                          <a:spcPts val="0"/>
                        </a:spcAft>
                      </a:pPr>
                      <a:r>
                        <a:rPr lang="el-GR" sz="1100" dirty="0" smtClean="0">
                          <a:latin typeface="+mn-lt"/>
                          <a:ea typeface="Calibri"/>
                          <a:cs typeface="Times New Roman"/>
                        </a:rPr>
                        <a:t>22894132</a:t>
                      </a:r>
                      <a:endParaRPr lang="en-US" sz="1100" dirty="0" smtClean="0">
                        <a:latin typeface="Calibri"/>
                        <a:ea typeface="Calibri"/>
                        <a:cs typeface="Times New Roman"/>
                      </a:endParaRPr>
                    </a:p>
                    <a:p>
                      <a:pPr marL="0" marR="0" indent="0" algn="l" defTabSz="914400" rtl="0" eaLnBrk="1" fontAlgn="auto" latinLnBrk="0" hangingPunct="1">
                        <a:lnSpc>
                          <a:spcPct val="115000"/>
                        </a:lnSpc>
                        <a:spcBef>
                          <a:spcPts val="0"/>
                        </a:spcBef>
                        <a:spcAft>
                          <a:spcPts val="0"/>
                        </a:spcAft>
                        <a:buClrTx/>
                        <a:buSzTx/>
                        <a:buFontTx/>
                        <a:buNone/>
                        <a:tabLst/>
                        <a:defRPr/>
                      </a:pPr>
                      <a:r>
                        <a:rPr lang="en-US" sz="1100" dirty="0" err="1" smtClean="0">
                          <a:latin typeface="Calibri"/>
                          <a:ea typeface="Calibri"/>
                          <a:cs typeface="Times New Roman"/>
                        </a:rPr>
                        <a:t>papoutsas.kleanthis</a:t>
                      </a:r>
                      <a:r>
                        <a:rPr lang="el-GR" sz="1100" dirty="0" smtClean="0">
                          <a:latin typeface="+mn-lt"/>
                          <a:ea typeface="Calibri"/>
                          <a:cs typeface="Times New Roman"/>
                        </a:rPr>
                        <a:t>@</a:t>
                      </a:r>
                      <a:r>
                        <a:rPr lang="en-US" sz="1100" dirty="0" smtClean="0">
                          <a:latin typeface="Calibri"/>
                          <a:ea typeface="Calibri"/>
                          <a:cs typeface="Times New Roman"/>
                        </a:rPr>
                        <a:t>ucy</a:t>
                      </a:r>
                      <a:r>
                        <a:rPr lang="el-GR" sz="1100" dirty="0" smtClean="0">
                          <a:latin typeface="+mn-lt"/>
                          <a:ea typeface="Calibri"/>
                          <a:cs typeface="Times New Roman"/>
                        </a:rPr>
                        <a:t>.</a:t>
                      </a:r>
                      <a:r>
                        <a:rPr lang="en-US" sz="1100" dirty="0" smtClean="0">
                          <a:latin typeface="Calibri"/>
                          <a:ea typeface="Calibri"/>
                          <a:cs typeface="Times New Roman"/>
                        </a:rPr>
                        <a:t>ac</a:t>
                      </a:r>
                      <a:r>
                        <a:rPr lang="el-GR" sz="1100" dirty="0" smtClean="0">
                          <a:latin typeface="+mn-lt"/>
                          <a:ea typeface="Calibri"/>
                          <a:cs typeface="Times New Roman"/>
                        </a:rPr>
                        <a:t>.</a:t>
                      </a:r>
                      <a:r>
                        <a:rPr lang="en-US" sz="1100" dirty="0" smtClean="0">
                          <a:latin typeface="Calibri"/>
                          <a:ea typeface="Calibri"/>
                          <a:cs typeface="Times New Roman"/>
                        </a:rPr>
                        <a:t>cy</a:t>
                      </a:r>
                      <a:endParaRPr kumimoji="0" lang="en-US" sz="1100" kern="1200" dirty="0">
                        <a:solidFill>
                          <a:schemeClr val="bg1"/>
                        </a:solidFill>
                        <a:latin typeface="Calibri"/>
                        <a:ea typeface="Calibri"/>
                        <a:cs typeface="Times New Roman"/>
                      </a:endParaRPr>
                    </a:p>
                  </a:txBody>
                  <a:tcPr marL="68580" marR="68580" marT="0" marB="0"/>
                </a:tc>
              </a:tr>
              <a:tr h="595390">
                <a:tc>
                  <a:txBody>
                    <a:bodyPr/>
                    <a:lstStyle/>
                    <a:p>
                      <a:pPr>
                        <a:lnSpc>
                          <a:spcPct val="115000"/>
                        </a:lnSpc>
                        <a:spcAft>
                          <a:spcPts val="0"/>
                        </a:spcAft>
                      </a:pPr>
                      <a:r>
                        <a:rPr lang="el-GR" sz="1100">
                          <a:latin typeface="Calibri"/>
                          <a:ea typeface="Calibri"/>
                          <a:cs typeface="Times New Roman"/>
                        </a:rPr>
                        <a:t>Σχολή Θετικών και Εφαρμοσμένων Επιστημών</a:t>
                      </a:r>
                      <a:endParaRPr lang="en-US" sz="1100">
                        <a:latin typeface="Calibri"/>
                        <a:ea typeface="Calibri"/>
                        <a:cs typeface="Times New Roman"/>
                      </a:endParaRPr>
                    </a:p>
                  </a:txBody>
                  <a:tcPr marL="68580" marR="68580" marT="0" marB="0"/>
                </a:tc>
                <a:tc>
                  <a:txBody>
                    <a:bodyPr/>
                    <a:lstStyle/>
                    <a:p>
                      <a:pPr>
                        <a:lnSpc>
                          <a:spcPct val="115000"/>
                        </a:lnSpc>
                        <a:spcAft>
                          <a:spcPts val="0"/>
                        </a:spcAft>
                      </a:pPr>
                      <a:r>
                        <a:rPr lang="el-GR" sz="1100" u="sng">
                          <a:latin typeface="Calibri"/>
                          <a:ea typeface="Calibri"/>
                          <a:cs typeface="Times New Roman"/>
                        </a:rPr>
                        <a:t>Κατερίνα Κωνσταντίνου</a:t>
                      </a:r>
                      <a:endParaRPr lang="en-US" sz="1100">
                        <a:latin typeface="Calibri"/>
                        <a:ea typeface="Calibri"/>
                        <a:cs typeface="Times New Roman"/>
                      </a:endParaRPr>
                    </a:p>
                    <a:p>
                      <a:pPr>
                        <a:lnSpc>
                          <a:spcPct val="115000"/>
                        </a:lnSpc>
                        <a:spcAft>
                          <a:spcPts val="0"/>
                        </a:spcAft>
                      </a:pPr>
                      <a:r>
                        <a:rPr lang="el-GR" sz="1100">
                          <a:latin typeface="Calibri"/>
                          <a:ea typeface="Calibri"/>
                          <a:cs typeface="Times New Roman"/>
                        </a:rPr>
                        <a:t>22894098</a:t>
                      </a:r>
                      <a:endParaRPr lang="en-US" sz="1100">
                        <a:latin typeface="Calibri"/>
                        <a:ea typeface="Calibri"/>
                        <a:cs typeface="Times New Roman"/>
                      </a:endParaRPr>
                    </a:p>
                    <a:p>
                      <a:pPr>
                        <a:lnSpc>
                          <a:spcPct val="115000"/>
                        </a:lnSpc>
                        <a:spcAft>
                          <a:spcPts val="0"/>
                        </a:spcAft>
                      </a:pPr>
                      <a:r>
                        <a:rPr lang="en-US" sz="1100">
                          <a:latin typeface="Calibri"/>
                          <a:ea typeface="Calibri"/>
                          <a:cs typeface="Times New Roman"/>
                        </a:rPr>
                        <a:t>constantinou</a:t>
                      </a:r>
                      <a:r>
                        <a:rPr lang="el-GR" sz="1100">
                          <a:latin typeface="Calibri"/>
                          <a:ea typeface="Calibri"/>
                          <a:cs typeface="Times New Roman"/>
                        </a:rPr>
                        <a:t>.</a:t>
                      </a:r>
                      <a:r>
                        <a:rPr lang="en-US" sz="1100">
                          <a:latin typeface="Calibri"/>
                          <a:ea typeface="Calibri"/>
                          <a:cs typeface="Times New Roman"/>
                        </a:rPr>
                        <a:t>katerina</a:t>
                      </a:r>
                      <a:r>
                        <a:rPr lang="el-GR" sz="1100">
                          <a:latin typeface="Calibri"/>
                          <a:ea typeface="Calibri"/>
                          <a:cs typeface="Times New Roman"/>
                        </a:rPr>
                        <a:t>@</a:t>
                      </a:r>
                      <a:r>
                        <a:rPr lang="en-US" sz="1100">
                          <a:latin typeface="Calibri"/>
                          <a:ea typeface="Calibri"/>
                          <a:cs typeface="Times New Roman"/>
                        </a:rPr>
                        <a:t>ucy</a:t>
                      </a:r>
                      <a:r>
                        <a:rPr lang="el-GR" sz="1100">
                          <a:latin typeface="Calibri"/>
                          <a:ea typeface="Calibri"/>
                          <a:cs typeface="Times New Roman"/>
                        </a:rPr>
                        <a:t>.</a:t>
                      </a:r>
                      <a:r>
                        <a:rPr lang="en-US" sz="1100">
                          <a:latin typeface="Calibri"/>
                          <a:ea typeface="Calibri"/>
                          <a:cs typeface="Times New Roman"/>
                        </a:rPr>
                        <a:t>ac</a:t>
                      </a:r>
                      <a:r>
                        <a:rPr lang="el-GR" sz="1100">
                          <a:latin typeface="Calibri"/>
                          <a:ea typeface="Calibri"/>
                          <a:cs typeface="Times New Roman"/>
                        </a:rPr>
                        <a:t>.</a:t>
                      </a:r>
                      <a:r>
                        <a:rPr lang="en-US" sz="1100">
                          <a:latin typeface="Calibri"/>
                          <a:ea typeface="Calibri"/>
                          <a:cs typeface="Times New Roman"/>
                        </a:rPr>
                        <a:t>cy</a:t>
                      </a:r>
                    </a:p>
                  </a:txBody>
                  <a:tcPr marL="68580" marR="68580" marT="0" marB="0"/>
                </a:tc>
                <a:tc>
                  <a:txBody>
                    <a:bodyPr/>
                    <a:lstStyle/>
                    <a:p>
                      <a:pPr>
                        <a:lnSpc>
                          <a:spcPct val="115000"/>
                        </a:lnSpc>
                        <a:spcAft>
                          <a:spcPts val="0"/>
                        </a:spcAft>
                      </a:pPr>
                      <a:r>
                        <a:rPr lang="el-GR" sz="1100" u="sng" dirty="0">
                          <a:latin typeface="Calibri"/>
                          <a:ea typeface="Calibri"/>
                          <a:cs typeface="Times New Roman"/>
                        </a:rPr>
                        <a:t>Τασούλα </a:t>
                      </a:r>
                      <a:r>
                        <a:rPr lang="el-GR" sz="1100" u="sng" dirty="0" err="1">
                          <a:latin typeface="Calibri"/>
                          <a:ea typeface="Calibri"/>
                          <a:cs typeface="Times New Roman"/>
                        </a:rPr>
                        <a:t>Μικέλλη</a:t>
                      </a:r>
                      <a:endParaRPr lang="en-US" sz="1100" dirty="0">
                        <a:latin typeface="Calibri"/>
                        <a:ea typeface="Calibri"/>
                        <a:cs typeface="Times New Roman"/>
                      </a:endParaRPr>
                    </a:p>
                    <a:p>
                      <a:pPr>
                        <a:lnSpc>
                          <a:spcPct val="115000"/>
                        </a:lnSpc>
                        <a:spcAft>
                          <a:spcPts val="0"/>
                        </a:spcAft>
                      </a:pPr>
                      <a:r>
                        <a:rPr lang="el-GR" sz="1100" dirty="0">
                          <a:latin typeface="Calibri"/>
                          <a:ea typeface="Calibri"/>
                          <a:cs typeface="Times New Roman"/>
                        </a:rPr>
                        <a:t>22892609</a:t>
                      </a:r>
                      <a:endParaRPr lang="en-US" sz="1100" dirty="0">
                        <a:latin typeface="Calibri"/>
                        <a:ea typeface="Calibri"/>
                        <a:cs typeface="Times New Roman"/>
                      </a:endParaRPr>
                    </a:p>
                    <a:p>
                      <a:pPr>
                        <a:lnSpc>
                          <a:spcPct val="115000"/>
                        </a:lnSpc>
                        <a:spcAft>
                          <a:spcPts val="0"/>
                        </a:spcAft>
                      </a:pPr>
                      <a:r>
                        <a:rPr lang="en-US" sz="1100" dirty="0" err="1">
                          <a:latin typeface="Calibri"/>
                          <a:ea typeface="Calibri"/>
                          <a:cs typeface="Times New Roman"/>
                        </a:rPr>
                        <a:t>mikelli</a:t>
                      </a:r>
                      <a:r>
                        <a:rPr lang="el-GR" sz="1100" dirty="0">
                          <a:latin typeface="Calibri"/>
                          <a:ea typeface="Calibri"/>
                          <a:cs typeface="Times New Roman"/>
                        </a:rPr>
                        <a:t>.</a:t>
                      </a:r>
                      <a:r>
                        <a:rPr lang="en-US" sz="1100" dirty="0" err="1">
                          <a:latin typeface="Calibri"/>
                          <a:ea typeface="Calibri"/>
                          <a:cs typeface="Times New Roman"/>
                        </a:rPr>
                        <a:t>tasoula</a:t>
                      </a:r>
                      <a:r>
                        <a:rPr lang="el-GR" sz="1100" dirty="0">
                          <a:latin typeface="Calibri"/>
                          <a:ea typeface="Calibri"/>
                          <a:cs typeface="Times New Roman"/>
                        </a:rPr>
                        <a:t>@</a:t>
                      </a:r>
                      <a:r>
                        <a:rPr lang="en-US" sz="1100" dirty="0">
                          <a:latin typeface="Calibri"/>
                          <a:ea typeface="Calibri"/>
                          <a:cs typeface="Times New Roman"/>
                        </a:rPr>
                        <a:t>ucy</a:t>
                      </a:r>
                      <a:r>
                        <a:rPr lang="el-GR" sz="1100" dirty="0">
                          <a:latin typeface="Calibri"/>
                          <a:ea typeface="Calibri"/>
                          <a:cs typeface="Times New Roman"/>
                        </a:rPr>
                        <a:t>.</a:t>
                      </a:r>
                      <a:r>
                        <a:rPr lang="en-US" sz="1100" dirty="0">
                          <a:latin typeface="Calibri"/>
                          <a:ea typeface="Calibri"/>
                          <a:cs typeface="Times New Roman"/>
                        </a:rPr>
                        <a:t>ac</a:t>
                      </a:r>
                      <a:r>
                        <a:rPr lang="el-GR" sz="1100" dirty="0">
                          <a:latin typeface="Calibri"/>
                          <a:ea typeface="Calibri"/>
                          <a:cs typeface="Times New Roman"/>
                        </a:rPr>
                        <a:t>.</a:t>
                      </a:r>
                      <a:r>
                        <a:rPr lang="en-US" sz="1100" dirty="0">
                          <a:latin typeface="Calibri"/>
                          <a:ea typeface="Calibri"/>
                          <a:cs typeface="Times New Roman"/>
                        </a:rPr>
                        <a:t>cy</a:t>
                      </a:r>
                    </a:p>
                  </a:txBody>
                  <a:tcPr marL="68580" marR="68580" marT="0" marB="0"/>
                </a:tc>
              </a:tr>
              <a:tr h="595390">
                <a:tc>
                  <a:txBody>
                    <a:bodyPr/>
                    <a:lstStyle/>
                    <a:p>
                      <a:pPr>
                        <a:lnSpc>
                          <a:spcPct val="115000"/>
                        </a:lnSpc>
                        <a:spcAft>
                          <a:spcPts val="0"/>
                        </a:spcAft>
                      </a:pPr>
                      <a:r>
                        <a:rPr lang="el-GR" sz="1100" dirty="0">
                          <a:latin typeface="Calibri"/>
                          <a:ea typeface="Calibri"/>
                          <a:cs typeface="Times New Roman"/>
                        </a:rPr>
                        <a:t>Σχολή Οικονομικών Επιστημών και Διοίκησης</a:t>
                      </a:r>
                      <a:endParaRPr lang="en-US" sz="1100" dirty="0">
                        <a:latin typeface="Calibri"/>
                        <a:ea typeface="Calibri"/>
                        <a:cs typeface="Times New Roman"/>
                      </a:endParaRPr>
                    </a:p>
                  </a:txBody>
                  <a:tcPr marL="68580" marR="68580" marT="0" marB="0"/>
                </a:tc>
                <a:tc>
                  <a:txBody>
                    <a:bodyPr/>
                    <a:lstStyle/>
                    <a:p>
                      <a:pPr>
                        <a:lnSpc>
                          <a:spcPct val="115000"/>
                        </a:lnSpc>
                        <a:spcAft>
                          <a:spcPts val="0"/>
                        </a:spcAft>
                      </a:pPr>
                      <a:r>
                        <a:rPr lang="el-GR" sz="1100" u="sng">
                          <a:latin typeface="Calibri"/>
                          <a:ea typeface="Calibri"/>
                          <a:cs typeface="Times New Roman"/>
                        </a:rPr>
                        <a:t>Έλενα Καρσουμά</a:t>
                      </a:r>
                      <a:endParaRPr lang="en-US" sz="1100">
                        <a:latin typeface="Calibri"/>
                        <a:ea typeface="Calibri"/>
                        <a:cs typeface="Times New Roman"/>
                      </a:endParaRPr>
                    </a:p>
                    <a:p>
                      <a:pPr>
                        <a:lnSpc>
                          <a:spcPct val="115000"/>
                        </a:lnSpc>
                        <a:spcAft>
                          <a:spcPts val="0"/>
                        </a:spcAft>
                      </a:pPr>
                      <a:r>
                        <a:rPr lang="el-GR" sz="1100">
                          <a:latin typeface="Calibri"/>
                          <a:ea typeface="Calibri"/>
                          <a:cs typeface="Times New Roman"/>
                        </a:rPr>
                        <a:t>22894101</a:t>
                      </a:r>
                      <a:endParaRPr lang="en-US" sz="1100">
                        <a:latin typeface="Calibri"/>
                        <a:ea typeface="Calibri"/>
                        <a:cs typeface="Times New Roman"/>
                      </a:endParaRPr>
                    </a:p>
                    <a:p>
                      <a:pPr>
                        <a:lnSpc>
                          <a:spcPct val="115000"/>
                        </a:lnSpc>
                        <a:spcAft>
                          <a:spcPts val="0"/>
                        </a:spcAft>
                      </a:pPr>
                      <a:r>
                        <a:rPr lang="en-US" sz="1100">
                          <a:latin typeface="Calibri"/>
                          <a:ea typeface="Calibri"/>
                          <a:cs typeface="Times New Roman"/>
                        </a:rPr>
                        <a:t>karsouma</a:t>
                      </a:r>
                      <a:r>
                        <a:rPr lang="el-GR" sz="1100">
                          <a:latin typeface="Calibri"/>
                          <a:ea typeface="Calibri"/>
                          <a:cs typeface="Times New Roman"/>
                        </a:rPr>
                        <a:t>.</a:t>
                      </a:r>
                      <a:r>
                        <a:rPr lang="en-US" sz="1100">
                          <a:latin typeface="Calibri"/>
                          <a:ea typeface="Calibri"/>
                          <a:cs typeface="Times New Roman"/>
                        </a:rPr>
                        <a:t>elena</a:t>
                      </a:r>
                      <a:r>
                        <a:rPr lang="el-GR" sz="1100">
                          <a:latin typeface="Calibri"/>
                          <a:ea typeface="Calibri"/>
                          <a:cs typeface="Times New Roman"/>
                        </a:rPr>
                        <a:t>@</a:t>
                      </a:r>
                      <a:r>
                        <a:rPr lang="en-US" sz="1100">
                          <a:latin typeface="Calibri"/>
                          <a:ea typeface="Calibri"/>
                          <a:cs typeface="Times New Roman"/>
                        </a:rPr>
                        <a:t>ucy</a:t>
                      </a:r>
                      <a:r>
                        <a:rPr lang="el-GR" sz="1100">
                          <a:latin typeface="Calibri"/>
                          <a:ea typeface="Calibri"/>
                          <a:cs typeface="Times New Roman"/>
                        </a:rPr>
                        <a:t>.</a:t>
                      </a:r>
                      <a:r>
                        <a:rPr lang="en-US" sz="1100">
                          <a:latin typeface="Calibri"/>
                          <a:ea typeface="Calibri"/>
                          <a:cs typeface="Times New Roman"/>
                        </a:rPr>
                        <a:t>ac</a:t>
                      </a:r>
                      <a:r>
                        <a:rPr lang="el-GR" sz="1100">
                          <a:latin typeface="Calibri"/>
                          <a:ea typeface="Calibri"/>
                          <a:cs typeface="Times New Roman"/>
                        </a:rPr>
                        <a:t>.</a:t>
                      </a:r>
                      <a:r>
                        <a:rPr lang="en-US" sz="1100">
                          <a:latin typeface="Calibri"/>
                          <a:ea typeface="Calibri"/>
                          <a:cs typeface="Times New Roman"/>
                        </a:rPr>
                        <a:t>cy</a:t>
                      </a:r>
                    </a:p>
                  </a:txBody>
                  <a:tcPr marL="68580" marR="68580" marT="0" marB="0"/>
                </a:tc>
                <a:tc>
                  <a:txBody>
                    <a:bodyPr/>
                    <a:lstStyle/>
                    <a:p>
                      <a:pPr>
                        <a:lnSpc>
                          <a:spcPct val="115000"/>
                        </a:lnSpc>
                        <a:spcAft>
                          <a:spcPts val="0"/>
                        </a:spcAft>
                      </a:pPr>
                      <a:r>
                        <a:rPr lang="el-GR" sz="1100" u="sng">
                          <a:latin typeface="Calibri"/>
                          <a:ea typeface="Calibri"/>
                          <a:cs typeface="Times New Roman"/>
                        </a:rPr>
                        <a:t>Μάρω Πάρη</a:t>
                      </a:r>
                      <a:endParaRPr lang="en-US" sz="1100">
                        <a:latin typeface="Calibri"/>
                        <a:ea typeface="Calibri"/>
                        <a:cs typeface="Times New Roman"/>
                      </a:endParaRPr>
                    </a:p>
                    <a:p>
                      <a:pPr>
                        <a:lnSpc>
                          <a:spcPct val="115000"/>
                        </a:lnSpc>
                        <a:spcAft>
                          <a:spcPts val="0"/>
                        </a:spcAft>
                      </a:pPr>
                      <a:r>
                        <a:rPr lang="el-GR" sz="1100">
                          <a:latin typeface="Calibri"/>
                          <a:ea typeface="Calibri"/>
                          <a:cs typeface="Times New Roman"/>
                        </a:rPr>
                        <a:t>22894117</a:t>
                      </a:r>
                      <a:endParaRPr lang="en-US" sz="1100">
                        <a:latin typeface="Calibri"/>
                        <a:ea typeface="Calibri"/>
                        <a:cs typeface="Times New Roman"/>
                      </a:endParaRPr>
                    </a:p>
                    <a:p>
                      <a:pPr>
                        <a:lnSpc>
                          <a:spcPct val="115000"/>
                        </a:lnSpc>
                        <a:spcAft>
                          <a:spcPts val="0"/>
                        </a:spcAft>
                      </a:pPr>
                      <a:r>
                        <a:rPr lang="en-US" sz="1100">
                          <a:latin typeface="Calibri"/>
                          <a:ea typeface="Calibri"/>
                          <a:cs typeface="Times New Roman"/>
                        </a:rPr>
                        <a:t>pari</a:t>
                      </a:r>
                      <a:r>
                        <a:rPr lang="el-GR" sz="1100">
                          <a:latin typeface="Calibri"/>
                          <a:ea typeface="Calibri"/>
                          <a:cs typeface="Times New Roman"/>
                        </a:rPr>
                        <a:t>.</a:t>
                      </a:r>
                      <a:r>
                        <a:rPr lang="en-US" sz="1100">
                          <a:latin typeface="Calibri"/>
                          <a:ea typeface="Calibri"/>
                          <a:cs typeface="Times New Roman"/>
                        </a:rPr>
                        <a:t>maro</a:t>
                      </a:r>
                      <a:r>
                        <a:rPr lang="el-GR" sz="1100">
                          <a:latin typeface="Calibri"/>
                          <a:ea typeface="Calibri"/>
                          <a:cs typeface="Times New Roman"/>
                        </a:rPr>
                        <a:t>@</a:t>
                      </a:r>
                      <a:r>
                        <a:rPr lang="en-US" sz="1100">
                          <a:latin typeface="Calibri"/>
                          <a:ea typeface="Calibri"/>
                          <a:cs typeface="Times New Roman"/>
                        </a:rPr>
                        <a:t>ucy</a:t>
                      </a:r>
                      <a:r>
                        <a:rPr lang="el-GR" sz="1100">
                          <a:latin typeface="Calibri"/>
                          <a:ea typeface="Calibri"/>
                          <a:cs typeface="Times New Roman"/>
                        </a:rPr>
                        <a:t>.</a:t>
                      </a:r>
                      <a:r>
                        <a:rPr lang="en-US" sz="1100">
                          <a:latin typeface="Calibri"/>
                          <a:ea typeface="Calibri"/>
                          <a:cs typeface="Times New Roman"/>
                        </a:rPr>
                        <a:t>ac</a:t>
                      </a:r>
                      <a:r>
                        <a:rPr lang="el-GR" sz="1100">
                          <a:latin typeface="Calibri"/>
                          <a:ea typeface="Calibri"/>
                          <a:cs typeface="Times New Roman"/>
                        </a:rPr>
                        <a:t>.</a:t>
                      </a:r>
                      <a:r>
                        <a:rPr lang="en-US" sz="1100">
                          <a:latin typeface="Calibri"/>
                          <a:ea typeface="Calibri"/>
                          <a:cs typeface="Times New Roman"/>
                        </a:rPr>
                        <a:t>cy</a:t>
                      </a:r>
                    </a:p>
                  </a:txBody>
                  <a:tcPr marL="68580" marR="68580" marT="0" marB="0"/>
                </a:tc>
              </a:tr>
              <a:tr h="1190780">
                <a:tc>
                  <a:txBody>
                    <a:bodyPr/>
                    <a:lstStyle/>
                    <a:p>
                      <a:pPr>
                        <a:lnSpc>
                          <a:spcPct val="115000"/>
                        </a:lnSpc>
                        <a:spcAft>
                          <a:spcPts val="0"/>
                        </a:spcAft>
                      </a:pPr>
                      <a:r>
                        <a:rPr lang="en-US" sz="1100">
                          <a:latin typeface="Calibri"/>
                          <a:ea typeface="Calibri"/>
                          <a:cs typeface="Times New Roman"/>
                        </a:rPr>
                        <a:t>Πολυτεχνική Σχολή</a:t>
                      </a:r>
                    </a:p>
                  </a:txBody>
                  <a:tcPr marL="68580" marR="68580" marT="0" marB="0"/>
                </a:tc>
                <a:tc>
                  <a:txBody>
                    <a:bodyPr/>
                    <a:lstStyle/>
                    <a:p>
                      <a:pPr>
                        <a:lnSpc>
                          <a:spcPct val="115000"/>
                        </a:lnSpc>
                        <a:spcAft>
                          <a:spcPts val="0"/>
                        </a:spcAft>
                      </a:pPr>
                      <a:r>
                        <a:rPr lang="el-GR" sz="1100" u="sng" dirty="0">
                          <a:latin typeface="Calibri"/>
                          <a:ea typeface="Calibri"/>
                          <a:cs typeface="Times New Roman"/>
                        </a:rPr>
                        <a:t>Έλενα </a:t>
                      </a:r>
                      <a:r>
                        <a:rPr lang="el-GR" sz="1100" u="sng" dirty="0" err="1">
                          <a:latin typeface="Calibri"/>
                          <a:ea typeface="Calibri"/>
                          <a:cs typeface="Times New Roman"/>
                        </a:rPr>
                        <a:t>Λαζαρίδου</a:t>
                      </a:r>
                      <a:endParaRPr lang="en-US" sz="1100" dirty="0">
                        <a:latin typeface="Calibri"/>
                        <a:ea typeface="Calibri"/>
                        <a:cs typeface="Times New Roman"/>
                      </a:endParaRPr>
                    </a:p>
                    <a:p>
                      <a:pPr>
                        <a:lnSpc>
                          <a:spcPct val="115000"/>
                        </a:lnSpc>
                        <a:spcAft>
                          <a:spcPts val="0"/>
                        </a:spcAft>
                      </a:pPr>
                      <a:r>
                        <a:rPr lang="el-GR" sz="1100" dirty="0">
                          <a:latin typeface="Calibri"/>
                          <a:ea typeface="Calibri"/>
                          <a:cs typeface="Times New Roman"/>
                        </a:rPr>
                        <a:t>22892204</a:t>
                      </a:r>
                      <a:endParaRPr lang="en-US" sz="1100" dirty="0">
                        <a:latin typeface="Calibri"/>
                        <a:ea typeface="Calibri"/>
                        <a:cs typeface="Times New Roman"/>
                      </a:endParaRPr>
                    </a:p>
                    <a:p>
                      <a:pPr>
                        <a:lnSpc>
                          <a:spcPct val="115000"/>
                        </a:lnSpc>
                        <a:spcAft>
                          <a:spcPts val="0"/>
                        </a:spcAft>
                      </a:pPr>
                      <a:r>
                        <a:rPr lang="en-US" sz="1100" dirty="0" err="1">
                          <a:latin typeface="Calibri"/>
                          <a:ea typeface="Calibri"/>
                          <a:cs typeface="Times New Roman"/>
                        </a:rPr>
                        <a:t>lazaridou</a:t>
                      </a:r>
                      <a:r>
                        <a:rPr lang="el-GR" sz="1100" dirty="0">
                          <a:latin typeface="Calibri"/>
                          <a:ea typeface="Calibri"/>
                          <a:cs typeface="Times New Roman"/>
                        </a:rPr>
                        <a:t>.</a:t>
                      </a:r>
                      <a:r>
                        <a:rPr lang="en-US" sz="1100" dirty="0">
                          <a:latin typeface="Calibri"/>
                          <a:ea typeface="Calibri"/>
                          <a:cs typeface="Times New Roman"/>
                        </a:rPr>
                        <a:t>elena</a:t>
                      </a:r>
                      <a:r>
                        <a:rPr lang="el-GR" sz="1100" dirty="0">
                          <a:latin typeface="Calibri"/>
                          <a:ea typeface="Calibri"/>
                          <a:cs typeface="Times New Roman"/>
                        </a:rPr>
                        <a:t>@</a:t>
                      </a:r>
                      <a:r>
                        <a:rPr lang="en-US" sz="1100" dirty="0" err="1">
                          <a:latin typeface="Calibri"/>
                          <a:ea typeface="Calibri"/>
                          <a:cs typeface="Times New Roman"/>
                        </a:rPr>
                        <a:t>ucy</a:t>
                      </a:r>
                      <a:r>
                        <a:rPr lang="el-GR" sz="1100" dirty="0">
                          <a:latin typeface="Calibri"/>
                          <a:ea typeface="Calibri"/>
                          <a:cs typeface="Times New Roman"/>
                        </a:rPr>
                        <a:t>.</a:t>
                      </a:r>
                      <a:r>
                        <a:rPr lang="en-US" sz="1100" dirty="0">
                          <a:latin typeface="Calibri"/>
                          <a:ea typeface="Calibri"/>
                          <a:cs typeface="Times New Roman"/>
                        </a:rPr>
                        <a:t>ac</a:t>
                      </a:r>
                      <a:r>
                        <a:rPr lang="el-GR" sz="1100" dirty="0">
                          <a:latin typeface="Calibri"/>
                          <a:ea typeface="Calibri"/>
                          <a:cs typeface="Times New Roman"/>
                        </a:rPr>
                        <a:t>.</a:t>
                      </a:r>
                      <a:r>
                        <a:rPr lang="en-US" sz="1100" dirty="0">
                          <a:latin typeface="Calibri"/>
                          <a:ea typeface="Calibri"/>
                          <a:cs typeface="Times New Roman"/>
                        </a:rPr>
                        <a:t>cy</a:t>
                      </a:r>
                    </a:p>
                    <a:p>
                      <a:pPr>
                        <a:lnSpc>
                          <a:spcPct val="115000"/>
                        </a:lnSpc>
                        <a:spcAft>
                          <a:spcPts val="0"/>
                        </a:spcAft>
                      </a:pPr>
                      <a:r>
                        <a:rPr lang="el-GR" sz="1100" u="sng" dirty="0" err="1">
                          <a:latin typeface="Calibri"/>
                          <a:ea typeface="Calibri"/>
                          <a:cs typeface="Times New Roman"/>
                        </a:rPr>
                        <a:t>Εμανουέλλα</a:t>
                      </a:r>
                      <a:r>
                        <a:rPr lang="el-GR" sz="1100" u="sng" dirty="0">
                          <a:latin typeface="Calibri"/>
                          <a:ea typeface="Calibri"/>
                          <a:cs typeface="Times New Roman"/>
                        </a:rPr>
                        <a:t> Ανδρέου</a:t>
                      </a:r>
                      <a:endParaRPr lang="en-US" sz="1100" dirty="0">
                        <a:latin typeface="Calibri"/>
                        <a:ea typeface="Calibri"/>
                        <a:cs typeface="Times New Roman"/>
                      </a:endParaRPr>
                    </a:p>
                    <a:p>
                      <a:pPr>
                        <a:lnSpc>
                          <a:spcPct val="115000"/>
                        </a:lnSpc>
                        <a:spcAft>
                          <a:spcPts val="0"/>
                        </a:spcAft>
                      </a:pPr>
                      <a:r>
                        <a:rPr lang="el-GR" sz="1100" dirty="0">
                          <a:latin typeface="Calibri"/>
                          <a:ea typeface="Calibri"/>
                          <a:cs typeface="Times New Roman"/>
                        </a:rPr>
                        <a:t>22892216</a:t>
                      </a:r>
                      <a:endParaRPr lang="en-US" sz="1100" dirty="0">
                        <a:latin typeface="Calibri"/>
                        <a:ea typeface="Calibri"/>
                        <a:cs typeface="Times New Roman"/>
                      </a:endParaRPr>
                    </a:p>
                    <a:p>
                      <a:pPr>
                        <a:lnSpc>
                          <a:spcPct val="115000"/>
                        </a:lnSpc>
                        <a:spcAft>
                          <a:spcPts val="0"/>
                        </a:spcAft>
                      </a:pPr>
                      <a:r>
                        <a:rPr lang="en-US" sz="1100" dirty="0" err="1">
                          <a:latin typeface="Calibri"/>
                          <a:ea typeface="Calibri"/>
                          <a:cs typeface="Times New Roman"/>
                        </a:rPr>
                        <a:t>andreou</a:t>
                      </a:r>
                      <a:r>
                        <a:rPr lang="el-GR" sz="1100" dirty="0">
                          <a:latin typeface="Calibri"/>
                          <a:ea typeface="Calibri"/>
                          <a:cs typeface="Times New Roman"/>
                        </a:rPr>
                        <a:t>.</a:t>
                      </a:r>
                      <a:r>
                        <a:rPr lang="en-US" sz="1100" dirty="0" err="1">
                          <a:latin typeface="Calibri"/>
                          <a:ea typeface="Calibri"/>
                          <a:cs typeface="Times New Roman"/>
                        </a:rPr>
                        <a:t>emmanuella</a:t>
                      </a:r>
                      <a:r>
                        <a:rPr lang="el-GR" sz="1100" dirty="0">
                          <a:latin typeface="Calibri"/>
                          <a:ea typeface="Calibri"/>
                          <a:cs typeface="Times New Roman"/>
                        </a:rPr>
                        <a:t>@</a:t>
                      </a:r>
                      <a:r>
                        <a:rPr lang="en-US" sz="1100" dirty="0" err="1">
                          <a:latin typeface="Calibri"/>
                          <a:ea typeface="Calibri"/>
                          <a:cs typeface="Times New Roman"/>
                        </a:rPr>
                        <a:t>ucy</a:t>
                      </a:r>
                      <a:r>
                        <a:rPr lang="el-GR" sz="1100" dirty="0">
                          <a:latin typeface="Calibri"/>
                          <a:ea typeface="Calibri"/>
                          <a:cs typeface="Times New Roman"/>
                        </a:rPr>
                        <a:t>.</a:t>
                      </a:r>
                      <a:r>
                        <a:rPr lang="en-US" sz="1100" dirty="0">
                          <a:latin typeface="Calibri"/>
                          <a:ea typeface="Calibri"/>
                          <a:cs typeface="Times New Roman"/>
                        </a:rPr>
                        <a:t>ac</a:t>
                      </a:r>
                      <a:r>
                        <a:rPr lang="el-GR" sz="1100" dirty="0">
                          <a:latin typeface="Calibri"/>
                          <a:ea typeface="Calibri"/>
                          <a:cs typeface="Times New Roman"/>
                        </a:rPr>
                        <a:t>.</a:t>
                      </a:r>
                      <a:r>
                        <a:rPr lang="en-US" sz="1100" dirty="0">
                          <a:latin typeface="Calibri"/>
                          <a:ea typeface="Calibri"/>
                          <a:cs typeface="Times New Roman"/>
                        </a:rPr>
                        <a:t>cy</a:t>
                      </a:r>
                    </a:p>
                  </a:txBody>
                  <a:tcPr marL="68580" marR="68580" marT="0" marB="0"/>
                </a:tc>
                <a:tc>
                  <a:txBody>
                    <a:bodyPr/>
                    <a:lstStyle/>
                    <a:p>
                      <a:pPr>
                        <a:lnSpc>
                          <a:spcPct val="115000"/>
                        </a:lnSpc>
                        <a:spcAft>
                          <a:spcPts val="0"/>
                        </a:spcAft>
                      </a:pPr>
                      <a:r>
                        <a:rPr lang="el-GR" sz="1100" u="sng">
                          <a:latin typeface="Calibri"/>
                          <a:ea typeface="Calibri"/>
                          <a:cs typeface="Times New Roman"/>
                        </a:rPr>
                        <a:t>Δέσποινα Κωνσταντίνου</a:t>
                      </a:r>
                      <a:endParaRPr lang="en-US" sz="1100">
                        <a:latin typeface="Calibri"/>
                        <a:ea typeface="Calibri"/>
                        <a:cs typeface="Times New Roman"/>
                      </a:endParaRPr>
                    </a:p>
                    <a:p>
                      <a:pPr>
                        <a:lnSpc>
                          <a:spcPct val="115000"/>
                        </a:lnSpc>
                        <a:spcAft>
                          <a:spcPts val="0"/>
                        </a:spcAft>
                      </a:pPr>
                      <a:r>
                        <a:rPr lang="el-GR" sz="1100">
                          <a:latin typeface="Calibri"/>
                          <a:ea typeface="Calibri"/>
                          <a:cs typeface="Times New Roman"/>
                        </a:rPr>
                        <a:t>22892236</a:t>
                      </a:r>
                      <a:endParaRPr lang="en-US" sz="1100">
                        <a:latin typeface="Calibri"/>
                        <a:ea typeface="Calibri"/>
                        <a:cs typeface="Times New Roman"/>
                      </a:endParaRPr>
                    </a:p>
                    <a:p>
                      <a:pPr>
                        <a:lnSpc>
                          <a:spcPct val="115000"/>
                        </a:lnSpc>
                        <a:spcAft>
                          <a:spcPts val="0"/>
                        </a:spcAft>
                      </a:pPr>
                      <a:r>
                        <a:rPr lang="en-US" sz="1100">
                          <a:latin typeface="Calibri"/>
                          <a:ea typeface="Calibri"/>
                          <a:cs typeface="Times New Roman"/>
                        </a:rPr>
                        <a:t>constantinou</a:t>
                      </a:r>
                      <a:r>
                        <a:rPr lang="el-GR" sz="1100">
                          <a:latin typeface="Calibri"/>
                          <a:ea typeface="Calibri"/>
                          <a:cs typeface="Times New Roman"/>
                        </a:rPr>
                        <a:t>.</a:t>
                      </a:r>
                      <a:r>
                        <a:rPr lang="en-US" sz="1100">
                          <a:latin typeface="Calibri"/>
                          <a:ea typeface="Calibri"/>
                          <a:cs typeface="Times New Roman"/>
                        </a:rPr>
                        <a:t>despina</a:t>
                      </a:r>
                      <a:r>
                        <a:rPr lang="el-GR" sz="1100">
                          <a:latin typeface="Calibri"/>
                          <a:ea typeface="Calibri"/>
                          <a:cs typeface="Times New Roman"/>
                        </a:rPr>
                        <a:t>@</a:t>
                      </a:r>
                      <a:r>
                        <a:rPr lang="en-US" sz="1100">
                          <a:latin typeface="Calibri"/>
                          <a:ea typeface="Calibri"/>
                          <a:cs typeface="Times New Roman"/>
                        </a:rPr>
                        <a:t>ucy</a:t>
                      </a:r>
                      <a:r>
                        <a:rPr lang="el-GR" sz="1100">
                          <a:latin typeface="Calibri"/>
                          <a:ea typeface="Calibri"/>
                          <a:cs typeface="Times New Roman"/>
                        </a:rPr>
                        <a:t>.</a:t>
                      </a:r>
                      <a:r>
                        <a:rPr lang="en-US" sz="1100">
                          <a:latin typeface="Calibri"/>
                          <a:ea typeface="Calibri"/>
                          <a:cs typeface="Times New Roman"/>
                        </a:rPr>
                        <a:t>ac</a:t>
                      </a:r>
                      <a:r>
                        <a:rPr lang="el-GR" sz="1100">
                          <a:latin typeface="Calibri"/>
                          <a:ea typeface="Calibri"/>
                          <a:cs typeface="Times New Roman"/>
                        </a:rPr>
                        <a:t>.</a:t>
                      </a:r>
                      <a:r>
                        <a:rPr lang="en-US" sz="1100">
                          <a:latin typeface="Calibri"/>
                          <a:ea typeface="Calibri"/>
                          <a:cs typeface="Times New Roman"/>
                        </a:rPr>
                        <a:t>cy</a:t>
                      </a:r>
                    </a:p>
                  </a:txBody>
                  <a:tcPr marL="68580" marR="68580" marT="0" marB="0"/>
                </a:tc>
              </a:tr>
              <a:tr h="992317">
                <a:tc>
                  <a:txBody>
                    <a:bodyPr/>
                    <a:lstStyle/>
                    <a:p>
                      <a:pPr>
                        <a:lnSpc>
                          <a:spcPct val="115000"/>
                        </a:lnSpc>
                        <a:spcAft>
                          <a:spcPts val="0"/>
                        </a:spcAft>
                      </a:pPr>
                      <a:r>
                        <a:rPr lang="en-US" sz="1100">
                          <a:latin typeface="Calibri"/>
                          <a:ea typeface="Calibri"/>
                          <a:cs typeface="Times New Roman"/>
                        </a:rPr>
                        <a:t>Φιλοσοφική Σχολή</a:t>
                      </a:r>
                    </a:p>
                  </a:txBody>
                  <a:tcPr marL="68580" marR="68580" marT="0" marB="0"/>
                </a:tc>
                <a:tc>
                  <a:txBody>
                    <a:bodyPr/>
                    <a:lstStyle/>
                    <a:p>
                      <a:pPr>
                        <a:lnSpc>
                          <a:spcPct val="115000"/>
                        </a:lnSpc>
                        <a:spcAft>
                          <a:spcPts val="0"/>
                        </a:spcAft>
                      </a:pPr>
                      <a:r>
                        <a:rPr lang="el-GR" sz="1100" u="sng" dirty="0">
                          <a:latin typeface="Calibri"/>
                          <a:ea typeface="Calibri"/>
                          <a:cs typeface="Times New Roman"/>
                        </a:rPr>
                        <a:t>Σοφία Κοντού </a:t>
                      </a:r>
                      <a:endParaRPr lang="en-US" sz="1100" dirty="0">
                        <a:latin typeface="Calibri"/>
                        <a:ea typeface="Calibri"/>
                        <a:cs typeface="Times New Roman"/>
                      </a:endParaRPr>
                    </a:p>
                    <a:p>
                      <a:pPr>
                        <a:lnSpc>
                          <a:spcPct val="115000"/>
                        </a:lnSpc>
                        <a:spcAft>
                          <a:spcPts val="0"/>
                        </a:spcAft>
                      </a:pPr>
                      <a:r>
                        <a:rPr lang="el-GR" sz="1100" dirty="0">
                          <a:latin typeface="Calibri"/>
                          <a:ea typeface="Calibri"/>
                          <a:cs typeface="Times New Roman"/>
                        </a:rPr>
                        <a:t>22894107</a:t>
                      </a:r>
                      <a:endParaRPr lang="en-US" sz="1100" dirty="0">
                        <a:latin typeface="Calibri"/>
                        <a:ea typeface="Calibri"/>
                        <a:cs typeface="Times New Roman"/>
                      </a:endParaRPr>
                    </a:p>
                    <a:p>
                      <a:pPr>
                        <a:lnSpc>
                          <a:spcPct val="115000"/>
                        </a:lnSpc>
                        <a:spcAft>
                          <a:spcPts val="0"/>
                        </a:spcAft>
                      </a:pPr>
                      <a:r>
                        <a:rPr lang="en-US" sz="1100" dirty="0" err="1">
                          <a:latin typeface="Calibri"/>
                          <a:ea typeface="Calibri"/>
                          <a:cs typeface="Times New Roman"/>
                        </a:rPr>
                        <a:t>kontou</a:t>
                      </a:r>
                      <a:r>
                        <a:rPr lang="el-GR" sz="1100" dirty="0">
                          <a:latin typeface="Calibri"/>
                          <a:ea typeface="Calibri"/>
                          <a:cs typeface="Times New Roman"/>
                        </a:rPr>
                        <a:t>.</a:t>
                      </a:r>
                      <a:r>
                        <a:rPr lang="en-US" sz="1100" dirty="0" err="1">
                          <a:latin typeface="Calibri"/>
                          <a:ea typeface="Calibri"/>
                          <a:cs typeface="Times New Roman"/>
                        </a:rPr>
                        <a:t>sofia</a:t>
                      </a:r>
                      <a:r>
                        <a:rPr lang="el-GR" sz="1100" dirty="0">
                          <a:latin typeface="Calibri"/>
                          <a:ea typeface="Calibri"/>
                          <a:cs typeface="Times New Roman"/>
                        </a:rPr>
                        <a:t>@</a:t>
                      </a:r>
                      <a:r>
                        <a:rPr lang="en-US" sz="1100" dirty="0">
                          <a:latin typeface="Calibri"/>
                          <a:ea typeface="Calibri"/>
                          <a:cs typeface="Times New Roman"/>
                        </a:rPr>
                        <a:t>ucy</a:t>
                      </a:r>
                      <a:r>
                        <a:rPr lang="el-GR" sz="1100" dirty="0">
                          <a:latin typeface="Calibri"/>
                          <a:ea typeface="Calibri"/>
                          <a:cs typeface="Times New Roman"/>
                        </a:rPr>
                        <a:t>.</a:t>
                      </a:r>
                      <a:r>
                        <a:rPr lang="en-US" sz="1100" dirty="0">
                          <a:latin typeface="Calibri"/>
                          <a:ea typeface="Calibri"/>
                          <a:cs typeface="Times New Roman"/>
                        </a:rPr>
                        <a:t>ac</a:t>
                      </a:r>
                      <a:r>
                        <a:rPr lang="el-GR" sz="1100" dirty="0">
                          <a:latin typeface="Calibri"/>
                          <a:ea typeface="Calibri"/>
                          <a:cs typeface="Times New Roman"/>
                        </a:rPr>
                        <a:t>.</a:t>
                      </a:r>
                      <a:r>
                        <a:rPr lang="en-US" sz="1100" dirty="0" smtClean="0">
                          <a:latin typeface="Calibri"/>
                          <a:ea typeface="Calibri"/>
                          <a:cs typeface="Times New Roman"/>
                        </a:rPr>
                        <a:t>cy</a:t>
                      </a:r>
                      <a:endParaRPr lang="en-US" sz="1100" dirty="0">
                        <a:latin typeface="Calibri"/>
                        <a:ea typeface="Calibri"/>
                        <a:cs typeface="Times New Roman"/>
                      </a:endParaRPr>
                    </a:p>
                  </a:txBody>
                  <a:tcPr marL="68580" marR="68580" marT="0" marB="0"/>
                </a:tc>
                <a:tc>
                  <a:txBody>
                    <a:bodyPr/>
                    <a:lstStyle/>
                    <a:p>
                      <a:pPr>
                        <a:lnSpc>
                          <a:spcPct val="115000"/>
                        </a:lnSpc>
                        <a:spcAft>
                          <a:spcPts val="0"/>
                        </a:spcAft>
                      </a:pPr>
                      <a:r>
                        <a:rPr lang="el-GR" sz="1100" u="sng" dirty="0" smtClean="0">
                          <a:latin typeface="+mn-lt"/>
                          <a:ea typeface="Calibri"/>
                          <a:cs typeface="Times New Roman"/>
                        </a:rPr>
                        <a:t>Κλεάνθης</a:t>
                      </a:r>
                      <a:r>
                        <a:rPr lang="el-GR" sz="1100" u="sng" baseline="0" dirty="0" smtClean="0">
                          <a:latin typeface="+mn-lt"/>
                          <a:ea typeface="Calibri"/>
                          <a:cs typeface="Times New Roman"/>
                        </a:rPr>
                        <a:t> </a:t>
                      </a:r>
                      <a:r>
                        <a:rPr lang="el-GR" sz="1100" u="sng" baseline="0" dirty="0" err="1" smtClean="0">
                          <a:latin typeface="+mn-lt"/>
                          <a:ea typeface="Calibri"/>
                          <a:cs typeface="Times New Roman"/>
                        </a:rPr>
                        <a:t>Παπούτσας</a:t>
                      </a:r>
                      <a:endParaRPr lang="en-US" sz="1100" dirty="0" smtClean="0">
                        <a:latin typeface="Calibri"/>
                        <a:ea typeface="Calibri"/>
                        <a:cs typeface="Times New Roman"/>
                      </a:endParaRPr>
                    </a:p>
                    <a:p>
                      <a:pPr>
                        <a:lnSpc>
                          <a:spcPct val="115000"/>
                        </a:lnSpc>
                        <a:spcAft>
                          <a:spcPts val="0"/>
                        </a:spcAft>
                      </a:pPr>
                      <a:r>
                        <a:rPr lang="el-GR" sz="1100" dirty="0" smtClean="0">
                          <a:latin typeface="+mn-lt"/>
                          <a:ea typeface="Calibri"/>
                          <a:cs typeface="Times New Roman"/>
                        </a:rPr>
                        <a:t>22894132</a:t>
                      </a:r>
                      <a:endParaRPr lang="en-US" sz="1100" dirty="0" smtClean="0">
                        <a:latin typeface="Calibri"/>
                        <a:ea typeface="Calibri"/>
                        <a:cs typeface="Times New Roman"/>
                      </a:endParaRPr>
                    </a:p>
                    <a:p>
                      <a:pPr marL="0" marR="0" indent="0" algn="l" defTabSz="914400" rtl="0" eaLnBrk="1" fontAlgn="auto" latinLnBrk="0" hangingPunct="1">
                        <a:lnSpc>
                          <a:spcPct val="115000"/>
                        </a:lnSpc>
                        <a:spcBef>
                          <a:spcPts val="0"/>
                        </a:spcBef>
                        <a:spcAft>
                          <a:spcPts val="0"/>
                        </a:spcAft>
                        <a:buClrTx/>
                        <a:buSzTx/>
                        <a:buFontTx/>
                        <a:buNone/>
                        <a:tabLst/>
                        <a:defRPr/>
                      </a:pPr>
                      <a:r>
                        <a:rPr lang="en-US" sz="1100" dirty="0" err="1" smtClean="0">
                          <a:latin typeface="Calibri"/>
                          <a:ea typeface="Calibri"/>
                          <a:cs typeface="Times New Roman"/>
                        </a:rPr>
                        <a:t>papoutsas.kleanthis</a:t>
                      </a:r>
                      <a:r>
                        <a:rPr lang="el-GR" sz="1100" dirty="0" smtClean="0">
                          <a:latin typeface="+mn-lt"/>
                          <a:ea typeface="Calibri"/>
                          <a:cs typeface="Times New Roman"/>
                        </a:rPr>
                        <a:t>@</a:t>
                      </a:r>
                      <a:r>
                        <a:rPr lang="en-US" sz="1100" dirty="0" smtClean="0">
                          <a:latin typeface="Calibri"/>
                          <a:ea typeface="Calibri"/>
                          <a:cs typeface="Times New Roman"/>
                        </a:rPr>
                        <a:t>ucy</a:t>
                      </a:r>
                      <a:r>
                        <a:rPr lang="el-GR" sz="1100" dirty="0" smtClean="0">
                          <a:latin typeface="+mn-lt"/>
                          <a:ea typeface="Calibri"/>
                          <a:cs typeface="Times New Roman"/>
                        </a:rPr>
                        <a:t>.</a:t>
                      </a:r>
                      <a:r>
                        <a:rPr lang="en-US" sz="1100" dirty="0" smtClean="0">
                          <a:latin typeface="Calibri"/>
                          <a:ea typeface="Calibri"/>
                          <a:cs typeface="Times New Roman"/>
                        </a:rPr>
                        <a:t>ac</a:t>
                      </a:r>
                      <a:r>
                        <a:rPr lang="el-GR" sz="1100" dirty="0" smtClean="0">
                          <a:latin typeface="+mn-lt"/>
                          <a:ea typeface="Calibri"/>
                          <a:cs typeface="Times New Roman"/>
                        </a:rPr>
                        <a:t>.</a:t>
                      </a:r>
                      <a:r>
                        <a:rPr lang="en-US" sz="1100" dirty="0" smtClean="0">
                          <a:latin typeface="Calibri"/>
                          <a:ea typeface="Calibri"/>
                          <a:cs typeface="Times New Roman"/>
                        </a:rPr>
                        <a:t>cy</a:t>
                      </a:r>
                      <a:endParaRPr kumimoji="0" lang="en-US" sz="1100" kern="1200" dirty="0">
                        <a:solidFill>
                          <a:schemeClr val="bg1"/>
                        </a:solidFill>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ΕΝΤΥΠΑ ΓΡΑΦΕΙΟΥ ΠΛΗΡΩΜΩΝ</a:t>
            </a:r>
            <a:endParaRPr lang="en-US" dirty="0"/>
          </a:p>
        </p:txBody>
      </p:sp>
      <p:sp>
        <p:nvSpPr>
          <p:cNvPr id="4" name="Content Placeholder 2"/>
          <p:cNvSpPr txBox="1">
            <a:spLocks/>
          </p:cNvSpPr>
          <p:nvPr/>
        </p:nvSpPr>
        <p:spPr>
          <a:xfrm>
            <a:off x="612648" y="1600200"/>
            <a:ext cx="8153400" cy="4495800"/>
          </a:xfrm>
          <a:prstGeom prst="rect">
            <a:avLst/>
          </a:prstGeom>
        </p:spPr>
        <p:txBody>
          <a:bodyPr>
            <a:normAutofit/>
          </a:bodyPr>
          <a:lstStyle/>
          <a:p>
            <a:pPr marL="320040" indent="-320040">
              <a:lnSpc>
                <a:spcPct val="75000"/>
              </a:lnSpc>
              <a:spcBef>
                <a:spcPts val="700"/>
              </a:spcBef>
              <a:buClr>
                <a:schemeClr val="accent2"/>
              </a:buClr>
              <a:buSzPct val="60000"/>
              <a:buFont typeface="Wingdings"/>
              <a:buChar char=""/>
            </a:pPr>
            <a:endParaRPr lang="el-GR" sz="2400" dirty="0" smtClean="0">
              <a:hlinkClick r:id="rId2" action="ppaction://hlinkfile" tooltip="Εντολή/Οδηγία Πληρωμής (Έντυπο ΓΠ1)"/>
            </a:endParaRPr>
          </a:p>
          <a:p>
            <a:pPr marL="320040" indent="-320040">
              <a:lnSpc>
                <a:spcPct val="75000"/>
              </a:lnSpc>
              <a:spcBef>
                <a:spcPts val="700"/>
              </a:spcBef>
              <a:buClr>
                <a:schemeClr val="accent2"/>
              </a:buClr>
              <a:buSzPct val="60000"/>
              <a:buFont typeface="Wingdings"/>
              <a:buChar char=""/>
            </a:pPr>
            <a:endParaRPr lang="el-GR" sz="2400" dirty="0" smtClean="0">
              <a:hlinkClick r:id="rId2" action="ppaction://hlinkfile" tooltip="Εντολή/Οδηγία Πληρωμής (Έντυπο ΓΠ1)"/>
            </a:endParaRPr>
          </a:p>
          <a:p>
            <a:pPr marL="320040" indent="-320040">
              <a:lnSpc>
                <a:spcPct val="75000"/>
              </a:lnSpc>
              <a:spcBef>
                <a:spcPts val="700"/>
              </a:spcBef>
              <a:buClr>
                <a:schemeClr val="accent2"/>
              </a:buClr>
              <a:buSzPct val="60000"/>
              <a:buFont typeface="Wingdings"/>
              <a:buChar char=""/>
            </a:pPr>
            <a:r>
              <a:rPr lang="el-GR" sz="2400" dirty="0" smtClean="0">
                <a:hlinkClick r:id="rId3" action="ppaction://hlinkfile" tooltip="Εντολή/Οδηγία Πληρωμής (Έντυπο ΓΠ1)"/>
              </a:rPr>
              <a:t>Εντολή/Οδηγία Πληρωμής (Έντυπο ΓΠ1)</a:t>
            </a:r>
            <a:endParaRPr lang="el-GR" sz="2400" dirty="0" smtClean="0"/>
          </a:p>
          <a:p>
            <a:pPr marL="320040" indent="-320040">
              <a:lnSpc>
                <a:spcPct val="75000"/>
              </a:lnSpc>
              <a:spcBef>
                <a:spcPts val="700"/>
              </a:spcBef>
              <a:buClr>
                <a:schemeClr val="accent2"/>
              </a:buClr>
              <a:buSzPct val="60000"/>
              <a:buFont typeface="Wingdings"/>
              <a:buChar char=""/>
            </a:pPr>
            <a:r>
              <a:rPr lang="el-GR" sz="2400" dirty="0" smtClean="0">
                <a:hlinkClick r:id="rId4" action="ppaction://hlinkfile" tooltip="Εντολή/Οδηγία Πληρωμής (Έντυπο ΓΠ1)"/>
              </a:rPr>
              <a:t>Έντυπο Προκαταβολής (Έντυπο ΓΠ2)</a:t>
            </a:r>
            <a:endParaRPr lang="el-GR" sz="2400" dirty="0" smtClean="0"/>
          </a:p>
          <a:p>
            <a:pPr marL="320040" indent="-320040">
              <a:lnSpc>
                <a:spcPct val="75000"/>
              </a:lnSpc>
              <a:spcBef>
                <a:spcPts val="700"/>
              </a:spcBef>
              <a:buClr>
                <a:schemeClr val="accent2"/>
              </a:buClr>
              <a:buSzPct val="60000"/>
              <a:buFont typeface="Wingdings"/>
              <a:buChar char=""/>
            </a:pPr>
            <a:r>
              <a:rPr lang="el-GR" sz="2400" dirty="0" smtClean="0">
                <a:hlinkClick r:id="rId5" action="ppaction://hlinkfile" tooltip="Εντολή/Οδηγία Πληρωμής (Έντυπο ΓΠ1)"/>
              </a:rPr>
              <a:t>Έντυπο Υποβολής Εξόδων Εξωτερικού (Έντυπο ΓΠ3)</a:t>
            </a:r>
            <a:endParaRPr lang="el-GR" sz="2400" dirty="0" smtClean="0">
              <a:hlinkClick r:id="rId2" action="ppaction://hlinkfile" tooltip="Εντολή/Οδηγία Πληρωμής (Έντυπο ΓΠ1)"/>
            </a:endParaRPr>
          </a:p>
          <a:p>
            <a:pPr marL="320040" indent="-320040">
              <a:lnSpc>
                <a:spcPct val="75000"/>
              </a:lnSpc>
              <a:spcBef>
                <a:spcPts val="700"/>
              </a:spcBef>
              <a:buClr>
                <a:schemeClr val="accent2"/>
              </a:buClr>
              <a:buSzPct val="60000"/>
              <a:buFont typeface="Wingdings"/>
              <a:buChar char=""/>
            </a:pPr>
            <a:r>
              <a:rPr lang="el-GR" sz="2400" dirty="0" smtClean="0">
                <a:hlinkClick r:id="rId6" action="ppaction://hlinkfile" tooltip="Εντολή/Οδηγία Πληρωμής (Έντυπο ΓΠ1)"/>
              </a:rPr>
              <a:t>Έντυπο Αποζημίωσης Φιλοξενουμένων (Έντυπο ΓΠ4)</a:t>
            </a:r>
            <a:endParaRPr lang="el-GR" sz="2400" dirty="0" smtClean="0">
              <a:hlinkClick r:id="rId2" action="ppaction://hlinkfile" tooltip="Εντολή/Οδηγία Πληρωμής (Έντυπο ΓΠ1)"/>
            </a:endParaRPr>
          </a:p>
          <a:p>
            <a:pPr marL="320040" indent="-320040">
              <a:lnSpc>
                <a:spcPct val="75000"/>
              </a:lnSpc>
              <a:spcBef>
                <a:spcPts val="700"/>
              </a:spcBef>
              <a:buClr>
                <a:schemeClr val="accent2"/>
              </a:buClr>
              <a:buSzPct val="60000"/>
              <a:buFont typeface="Wingdings"/>
              <a:buChar char=""/>
            </a:pPr>
            <a:r>
              <a:rPr lang="el-GR" sz="2400" dirty="0" smtClean="0">
                <a:hlinkClick r:id="rId7" action="ppaction://hlinkfile" tooltip="Εντολή/Οδηγία Πληρωμής (Έντυπο ΓΠ1)"/>
              </a:rPr>
              <a:t>Έντυπο Βεβαίωσης Παροχής Υπηρεσιών (Έντυπο ΓΠ5)</a:t>
            </a:r>
            <a:endParaRPr lang="el-GR" sz="2400" dirty="0" smtClean="0"/>
          </a:p>
          <a:p>
            <a:pPr marL="320040" indent="-320040">
              <a:spcBef>
                <a:spcPts val="700"/>
              </a:spcBef>
              <a:buClr>
                <a:schemeClr val="accent2"/>
              </a:buClr>
              <a:buSzPct val="60000"/>
              <a:buFont typeface="Wingdings"/>
              <a:buChar char=""/>
            </a:pPr>
            <a:r>
              <a:rPr lang="el-GR" sz="2400" dirty="0" smtClean="0">
                <a:hlinkClick r:id="rId8" action="ppaction://hlinkfile" tooltip="Εντολή/Οδηγία Πληρωμής (Έντυπο ΓΠ1)"/>
              </a:rPr>
              <a:t>Κατάλογος Διασφάλισης Ορθότητας Αιτημάτων Πληρωμής</a:t>
            </a:r>
            <a:endParaRPr lang="el-GR" sz="2400" dirty="0" smtClean="0">
              <a:hlinkClick r:id="rId2" action="ppaction://hlinkfile" tooltip="Εντολή/Οδηγία Πληρωμής (Έντυπο ΓΠ1)"/>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a:buChar char=""/>
              <a:tabLst/>
              <a:defRPr/>
            </a:pPr>
            <a:endParaRPr kumimoji="0" lang="el-GR" sz="2900" b="0" i="0" u="none" strike="noStrike" kern="1200" cap="none" spc="0" normalizeH="0" baseline="0" noProof="0" dirty="0" smtClean="0">
              <a:ln>
                <a:noFill/>
              </a:ln>
              <a:solidFill>
                <a:schemeClr val="tx1"/>
              </a:solidFill>
              <a:effectLst/>
              <a:uLnTx/>
              <a:uFillTx/>
              <a:latin typeface="+mn-lt"/>
              <a:ea typeface="+mn-ea"/>
              <a:cs typeface="+mn-cs"/>
            </a:endParaRPr>
          </a:p>
          <a:p>
            <a:pPr marL="320040" lvl="0" indent="-320040">
              <a:spcBef>
                <a:spcPts val="700"/>
              </a:spcBef>
              <a:buClr>
                <a:schemeClr val="accent2"/>
              </a:buClr>
              <a:buSzPct val="60000"/>
              <a:buFont typeface="Wingdings"/>
              <a:buChar char=""/>
            </a:pPr>
            <a:r>
              <a:rPr lang="en-US" sz="2400" dirty="0" smtClean="0">
                <a:latin typeface="Calibri" pitchFamily="34" charset="0"/>
              </a:rPr>
              <a:t>http://www.ucy.ac.cy/goto/finse/el-GR/formPayment.aspx</a:t>
            </a:r>
            <a:endParaRPr kumimoji="0" lang="en-US" sz="2400" i="0" u="none" strike="noStrike" kern="1200" cap="none" spc="0" normalizeH="0" baseline="0" noProof="0" dirty="0">
              <a:ln>
                <a:noFill/>
              </a:ln>
              <a:solidFill>
                <a:schemeClr val="tx1"/>
              </a:solidFill>
              <a:effectLst/>
              <a:uLnTx/>
              <a:uFillTx/>
              <a:latin typeface="Calibri"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normAutofit/>
          </a:bodyPr>
          <a:lstStyle/>
          <a:p>
            <a:r>
              <a:rPr lang="el-GR" sz="3600" b="1" dirty="0" smtClean="0"/>
              <a:t>ΚΑΤΑΒΟΛΗ ΜΙΣΘΟΔΟΣΙΑΣ</a:t>
            </a:r>
            <a:endParaRPr lang="el-GR" sz="3600" b="1" dirty="0"/>
          </a:p>
        </p:txBody>
      </p:sp>
      <p:sp>
        <p:nvSpPr>
          <p:cNvPr id="3" name="Rectangle 2"/>
          <p:cNvSpPr/>
          <p:nvPr/>
        </p:nvSpPr>
        <p:spPr>
          <a:xfrm>
            <a:off x="251520" y="1700808"/>
            <a:ext cx="8640960" cy="3970318"/>
          </a:xfrm>
          <a:prstGeom prst="rect">
            <a:avLst/>
          </a:prstGeom>
        </p:spPr>
        <p:txBody>
          <a:bodyPr wrap="square">
            <a:spAutoFit/>
          </a:bodyPr>
          <a:lstStyle/>
          <a:p>
            <a:pPr algn="ctr"/>
            <a:r>
              <a:rPr lang="el-GR" b="1" dirty="0" smtClean="0"/>
              <a:t>Κατάλογος στοιχείων (</a:t>
            </a:r>
            <a:r>
              <a:rPr lang="el-GR" b="1" dirty="0" err="1" smtClean="0"/>
              <a:t>Checklist</a:t>
            </a:r>
            <a:r>
              <a:rPr lang="el-GR" b="1" dirty="0" smtClean="0"/>
              <a:t>) που πρέπει να συνοδεύουν το έντυπο Γ.Μ.01 για καταχώρηση διορισμού 	</a:t>
            </a:r>
          </a:p>
          <a:p>
            <a:endParaRPr lang="el-GR" b="1" dirty="0" smtClean="0"/>
          </a:p>
          <a:p>
            <a:pPr marL="342900" indent="-342900">
              <a:buFont typeface="+mj-lt"/>
              <a:buAutoNum type="arabicParenR"/>
            </a:pPr>
            <a:r>
              <a:rPr lang="el-GR" dirty="0" smtClean="0"/>
              <a:t>Οργανικές Θέσεις: Επιστολή </a:t>
            </a:r>
            <a:r>
              <a:rPr lang="el-GR" dirty="0" err="1" smtClean="0"/>
              <a:t>Εργοδότησης</a:t>
            </a:r>
            <a:r>
              <a:rPr lang="el-GR" dirty="0" smtClean="0"/>
              <a:t> και Αποδοχής	</a:t>
            </a:r>
          </a:p>
          <a:p>
            <a:pPr marL="342900" indent="-342900">
              <a:buFont typeface="+mj-lt"/>
              <a:buAutoNum type="arabicParenR"/>
            </a:pPr>
            <a:r>
              <a:rPr lang="el-GR" dirty="0" smtClean="0"/>
              <a:t>Συμβασιούχες Θέσεις: Χαρτοσημασμένη Σύμβαση Απασχόλησης	</a:t>
            </a:r>
          </a:p>
          <a:p>
            <a:pPr marL="342900" indent="-342900">
              <a:buFont typeface="+mj-lt"/>
              <a:buAutoNum type="arabicParenR"/>
            </a:pPr>
            <a:r>
              <a:rPr lang="el-GR" dirty="0" smtClean="0"/>
              <a:t>Έντυπο Εγγραφής Μισθωτού στις Κοινωνικές Ασφαλίσεις σε περίπτωση που δεν κατέχει Α.Κ.Α. (Υ.Κ.Α. 1‐008)	</a:t>
            </a:r>
          </a:p>
          <a:p>
            <a:pPr marL="342900" indent="-342900">
              <a:buFont typeface="+mj-lt"/>
              <a:buAutoNum type="arabicParenR"/>
            </a:pPr>
            <a:r>
              <a:rPr lang="el-GR" dirty="0" smtClean="0"/>
              <a:t>Έντυπο Εγγραφής Νέου Φορολογούμενου σε περίπτωση που δεν κατέχει Α.Φ.Τ. (Ε.Πρ.163)	</a:t>
            </a:r>
          </a:p>
          <a:p>
            <a:pPr marL="342900" indent="-342900">
              <a:buFont typeface="+mj-lt"/>
              <a:buAutoNum type="arabicParenR"/>
            </a:pPr>
            <a:r>
              <a:rPr lang="el-GR" dirty="0" smtClean="0"/>
              <a:t>Ερωτηματολόγιο (Φόρου Εισοδήματος) σε περίπτωση εγγραφής νέου φορολογούμενου	</a:t>
            </a:r>
          </a:p>
          <a:p>
            <a:pPr marL="342900" indent="-342900">
              <a:buFont typeface="+mj-lt"/>
              <a:buAutoNum type="arabicParenR"/>
            </a:pPr>
            <a:r>
              <a:rPr lang="el-GR" dirty="0" smtClean="0"/>
              <a:t>Δήλωση για Διεκδίκηση Φορολογικών Εκπτώσεων για το έτος ……. (Ε.Πρ.59)	</a:t>
            </a:r>
          </a:p>
          <a:p>
            <a:pPr marL="342900" indent="-342900">
              <a:buFont typeface="+mj-lt"/>
              <a:buAutoNum type="arabicParenR"/>
            </a:pPr>
            <a:r>
              <a:rPr lang="el-GR" dirty="0" smtClean="0"/>
              <a:t>Έντυπο για Έμβασμα Μισθού σε προσωπικό τραπεζικό λογαριασμό	</a:t>
            </a:r>
          </a:p>
          <a:p>
            <a:pPr marL="342900" indent="-342900"/>
            <a:endParaRPr lang="el-GR"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ΓΡΑΦΕΙΟ ΜΙΣΘΟΔΟΣΙΑΣ</a:t>
            </a:r>
            <a:endParaRPr lang="en-US" dirty="0"/>
          </a:p>
        </p:txBody>
      </p:sp>
      <p:sp>
        <p:nvSpPr>
          <p:cNvPr id="3" name="Content Placeholder 2"/>
          <p:cNvSpPr>
            <a:spLocks noGrp="1"/>
          </p:cNvSpPr>
          <p:nvPr>
            <p:ph sz="quarter" idx="1"/>
          </p:nvPr>
        </p:nvSpPr>
        <p:spPr/>
        <p:txBody>
          <a:bodyPr>
            <a:normAutofit fontScale="85000" lnSpcReduction="20000"/>
          </a:bodyPr>
          <a:lstStyle/>
          <a:p>
            <a:r>
              <a:rPr lang="el-GR" dirty="0" smtClean="0"/>
              <a:t>ΚΛΙΜΑΚΕΣ ΜΙΣΘΟΔΟΣΙΑΣ</a:t>
            </a:r>
          </a:p>
          <a:p>
            <a:r>
              <a:rPr lang="el-GR" dirty="0" smtClean="0"/>
              <a:t>ΧΡΟΝΟΔΙΑΓΡΑΜΜΑ ΚΑΤΑΒΟΛΗΣ ΜΙΣΘΟΔΟΣΙΑΣ</a:t>
            </a:r>
          </a:p>
          <a:p>
            <a:r>
              <a:rPr lang="el-GR" dirty="0" smtClean="0"/>
              <a:t>ΑΠΟΚΟΠΕΣ ΜΙΣΘΟΔΟΣΙΑΣ</a:t>
            </a:r>
          </a:p>
          <a:p>
            <a:endParaRPr lang="el-GR" dirty="0" smtClean="0"/>
          </a:p>
          <a:p>
            <a:r>
              <a:rPr lang="en-US" sz="2400" dirty="0" smtClean="0">
                <a:latin typeface="Calibri" pitchFamily="34" charset="0"/>
              </a:rPr>
              <a:t>http://www.ucy.ac.cy/goto/finse/el-GR/payrollOffice.aspx</a:t>
            </a:r>
            <a:endParaRPr lang="el-GR" sz="2400" dirty="0" smtClean="0">
              <a:latin typeface="Calibri" pitchFamily="34" charset="0"/>
            </a:endParaRPr>
          </a:p>
          <a:p>
            <a:endParaRPr lang="el-GR" dirty="0" smtClean="0"/>
          </a:p>
          <a:p>
            <a:pPr>
              <a:buNone/>
            </a:pPr>
            <a:r>
              <a:rPr lang="el-GR" sz="1400" b="1" u="sng" dirty="0" smtClean="0"/>
              <a:t>Επικοινωνία:</a:t>
            </a:r>
            <a:r>
              <a:rPr lang="el-GR" sz="1400" dirty="0" smtClean="0"/>
              <a:t>              </a:t>
            </a:r>
          </a:p>
          <a:p>
            <a:pPr>
              <a:buNone/>
            </a:pPr>
            <a:r>
              <a:rPr lang="el-GR" sz="1400" b="1" dirty="0" smtClean="0"/>
              <a:t>Γραφείο Μισθοδοσίας</a:t>
            </a:r>
            <a:endParaRPr lang="el-GR" sz="1400" dirty="0" smtClean="0"/>
          </a:p>
          <a:p>
            <a:pPr>
              <a:buNone/>
            </a:pPr>
            <a:r>
              <a:rPr lang="el-GR" sz="1400" b="1" dirty="0" smtClean="0"/>
              <a:t>Τομέας Οικονομικής Διαχείρισης Προϋπολογισμού</a:t>
            </a:r>
            <a:endParaRPr lang="el-GR" sz="1400" dirty="0" smtClean="0"/>
          </a:p>
          <a:p>
            <a:pPr>
              <a:buNone/>
            </a:pPr>
            <a:r>
              <a:rPr lang="el-GR" sz="1400" b="1" dirty="0" smtClean="0"/>
              <a:t>Οικονομικές Υπηρεσίες</a:t>
            </a:r>
            <a:endParaRPr lang="el-GR" sz="1400" dirty="0" smtClean="0"/>
          </a:p>
          <a:p>
            <a:pPr>
              <a:buNone/>
            </a:pPr>
            <a:r>
              <a:rPr lang="el-GR" sz="1400" b="1" dirty="0" smtClean="0"/>
              <a:t>Κτήριο Συμβουλίου-Συγκλήτου «Αναστάσιος Γ. Λεβέντης»</a:t>
            </a:r>
            <a:endParaRPr lang="el-GR" sz="1400" dirty="0" smtClean="0"/>
          </a:p>
          <a:p>
            <a:pPr>
              <a:buNone/>
            </a:pPr>
            <a:r>
              <a:rPr lang="el-GR" sz="1400" b="1" dirty="0" smtClean="0"/>
              <a:t>3ος Όροφος</a:t>
            </a:r>
            <a:endParaRPr lang="el-GR" sz="1400" dirty="0" smtClean="0"/>
          </a:p>
          <a:p>
            <a:pPr>
              <a:buNone/>
            </a:pPr>
            <a:r>
              <a:rPr lang="el-GR" sz="1400" b="1" dirty="0" smtClean="0"/>
              <a:t>Γραφεία 306, 314 και 315</a:t>
            </a:r>
            <a:r>
              <a:rPr lang="el-GR" sz="1400" dirty="0" smtClean="0"/>
              <a:t> </a:t>
            </a:r>
          </a:p>
          <a:p>
            <a:pPr>
              <a:buNone/>
            </a:pPr>
            <a:r>
              <a:rPr lang="el-GR" sz="1400" b="1" dirty="0" smtClean="0"/>
              <a:t>Φαξ:  + 357 - 2289 4465/66</a:t>
            </a:r>
          </a:p>
          <a:p>
            <a:pPr>
              <a:buNone/>
            </a:pPr>
            <a:r>
              <a:rPr lang="el-GR" sz="1400" b="1" dirty="0" err="1" smtClean="0"/>
              <a:t>Email</a:t>
            </a:r>
            <a:r>
              <a:rPr lang="el-GR" sz="1400" b="1" dirty="0" smtClean="0"/>
              <a:t>: </a:t>
            </a:r>
            <a:r>
              <a:rPr lang="el-GR" sz="1400" b="1" dirty="0" err="1" smtClean="0">
                <a:hlinkClick r:id="rId2"/>
              </a:rPr>
              <a:t>payroll.office@ucy.ac.cy</a:t>
            </a:r>
            <a:endParaRPr lang="el-GR" sz="1400"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ΚΟΝΔΥΛΙΑ ΕΡΕΥΝΑΣ</a:t>
            </a:r>
            <a:endParaRPr lang="en-US" dirty="0"/>
          </a:p>
        </p:txBody>
      </p:sp>
      <p:sp>
        <p:nvSpPr>
          <p:cNvPr id="3" name="Content Placeholder 2"/>
          <p:cNvSpPr>
            <a:spLocks noGrp="1"/>
          </p:cNvSpPr>
          <p:nvPr>
            <p:ph sz="quarter" idx="1"/>
          </p:nvPr>
        </p:nvSpPr>
        <p:spPr/>
        <p:txBody>
          <a:bodyPr/>
          <a:lstStyle/>
          <a:p>
            <a:r>
              <a:rPr lang="el-GR" dirty="0" smtClean="0"/>
              <a:t>Ερευνητικές Δραστηριότητες (Άρθρο 311)</a:t>
            </a:r>
          </a:p>
          <a:p>
            <a:r>
              <a:rPr lang="el-GR" dirty="0" smtClean="0"/>
              <a:t>Εναρκτήρια Χρηματοδότηση </a:t>
            </a:r>
          </a:p>
          <a:p>
            <a:r>
              <a:rPr lang="el-GR" dirty="0" smtClean="0"/>
              <a:t>Εσωτερικά Ερευνητικά Προγράμματα</a:t>
            </a:r>
          </a:p>
          <a:p>
            <a:r>
              <a:rPr lang="el-GR" dirty="0" smtClean="0"/>
              <a:t>Εξωτερικά Ερευνητικά Προγράμματα</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ΚΟΝΔΥΛΙΑ ΕΡΕΥΝΑΣ</a:t>
            </a:r>
            <a:endParaRPr lang="en-US" dirty="0"/>
          </a:p>
        </p:txBody>
      </p:sp>
      <p:sp>
        <p:nvSpPr>
          <p:cNvPr id="3" name="Content Placeholder 2"/>
          <p:cNvSpPr>
            <a:spLocks noGrp="1"/>
          </p:cNvSpPr>
          <p:nvPr>
            <p:ph sz="quarter" idx="1"/>
          </p:nvPr>
        </p:nvSpPr>
        <p:spPr/>
        <p:txBody>
          <a:bodyPr/>
          <a:lstStyle/>
          <a:p>
            <a:r>
              <a:rPr lang="el-GR" dirty="0" smtClean="0"/>
              <a:t>Ερευνητικές Δραστηριότητες (Άρθρο 311) </a:t>
            </a:r>
          </a:p>
          <a:p>
            <a:pPr lvl="1"/>
            <a:endParaRPr lang="el-GR" dirty="0" smtClean="0"/>
          </a:p>
          <a:p>
            <a:pPr lvl="1"/>
            <a:r>
              <a:rPr lang="el-GR" dirty="0" smtClean="0"/>
              <a:t>Ετήσια Κατανομή ποσού από Επιτροπή Έρευνας</a:t>
            </a:r>
          </a:p>
          <a:p>
            <a:pPr lvl="1"/>
            <a:r>
              <a:rPr lang="el-GR" dirty="0" smtClean="0"/>
              <a:t>Δαπάνες πραγματοποιούνται στα πλαίσια του επεξηγηματικού μνημονίου του Προϋπολογισμού του έτους </a:t>
            </a:r>
          </a:p>
          <a:p>
            <a:pPr lvl="1"/>
            <a:r>
              <a:rPr lang="el-GR" dirty="0" smtClean="0"/>
              <a:t>Κυρίως αφορούν δαπάνες μετάβασης στο εξωτερικό για σκοπούς συμμετοχής σε συνέδρια/σεμινάρια</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ΚΟΝΔΥΛΙΑ ΕΡΕΥΝΑΣ</a:t>
            </a:r>
            <a:endParaRPr lang="en-US" dirty="0"/>
          </a:p>
        </p:txBody>
      </p:sp>
      <p:sp>
        <p:nvSpPr>
          <p:cNvPr id="3" name="Content Placeholder 2"/>
          <p:cNvSpPr>
            <a:spLocks noGrp="1"/>
          </p:cNvSpPr>
          <p:nvPr>
            <p:ph sz="quarter" idx="1"/>
          </p:nvPr>
        </p:nvSpPr>
        <p:spPr/>
        <p:txBody>
          <a:bodyPr>
            <a:normAutofit fontScale="92500" lnSpcReduction="20000"/>
          </a:bodyPr>
          <a:lstStyle/>
          <a:p>
            <a:r>
              <a:rPr lang="el-GR" dirty="0" smtClean="0"/>
              <a:t>Εναρκτήρια Χρηματοδότηση </a:t>
            </a:r>
          </a:p>
          <a:p>
            <a:pPr lvl="1" algn="just"/>
            <a:endParaRPr lang="el-GR" dirty="0" smtClean="0"/>
          </a:p>
          <a:p>
            <a:pPr lvl="1" algn="just"/>
            <a:r>
              <a:rPr lang="el-GR" dirty="0" smtClean="0"/>
              <a:t>Καταβάλλεται σε νέα μέλη ακαδημαϊκού προσωπικού</a:t>
            </a:r>
          </a:p>
          <a:p>
            <a:pPr lvl="1" algn="just"/>
            <a:r>
              <a:rPr lang="el-GR" dirty="0" smtClean="0"/>
              <a:t>Απαιτείται έγκριση της Επιτροπής Έρευνας</a:t>
            </a:r>
          </a:p>
          <a:p>
            <a:pPr lvl="1" algn="just"/>
            <a:r>
              <a:rPr lang="el-GR" dirty="0" smtClean="0"/>
              <a:t>Το συνολικό αιτούμενο ποσό δεν μπορεί να υπερβαίνει τα €85.000</a:t>
            </a:r>
          </a:p>
          <a:p>
            <a:pPr lvl="1" algn="just"/>
            <a:r>
              <a:rPr lang="el-GR" dirty="0" smtClean="0"/>
              <a:t>Οι επιλέξιμες δαπάνες αφορούν κυρίως εξοπλισμό υποδομής/ερευνητικών εργαστηρίων και άλλες άμεσες λειτουργικές δαπάνες (π.χ. πρόσληψη προσωπικού για αξιοποίηση του εξοπλισμού)</a:t>
            </a:r>
          </a:p>
          <a:p>
            <a:pPr lvl="1" algn="just"/>
            <a:r>
              <a:rPr lang="el-GR" dirty="0" smtClean="0"/>
              <a:t>Η εγκεκριμένη χρηματοδότηση δύναται να δαπανηθεί σε διάρκεια 2 ετών</a:t>
            </a:r>
          </a:p>
          <a:p>
            <a:pPr lvl="1"/>
            <a:endParaRPr lang="el-GR" dirty="0" smtClean="0"/>
          </a:p>
          <a:p>
            <a:pPr lvl="1"/>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ΚΟΝΔΥΛΙΑ ΕΡΕΥΝΑΣ</a:t>
            </a:r>
            <a:endParaRPr lang="en-US" dirty="0"/>
          </a:p>
        </p:txBody>
      </p:sp>
      <p:sp>
        <p:nvSpPr>
          <p:cNvPr id="3" name="Content Placeholder 2"/>
          <p:cNvSpPr>
            <a:spLocks noGrp="1"/>
          </p:cNvSpPr>
          <p:nvPr>
            <p:ph sz="quarter" idx="1"/>
          </p:nvPr>
        </p:nvSpPr>
        <p:spPr/>
        <p:txBody>
          <a:bodyPr>
            <a:normAutofit lnSpcReduction="10000"/>
          </a:bodyPr>
          <a:lstStyle/>
          <a:p>
            <a:r>
              <a:rPr lang="el-GR" dirty="0" smtClean="0"/>
              <a:t>Εσωτερικά Ερευνητικά Προγράμματα</a:t>
            </a:r>
          </a:p>
          <a:p>
            <a:pPr lvl="1" algn="just"/>
            <a:endParaRPr lang="el-GR" dirty="0" smtClean="0"/>
          </a:p>
          <a:p>
            <a:pPr lvl="1" algn="just"/>
            <a:r>
              <a:rPr lang="el-GR" dirty="0" smtClean="0"/>
              <a:t>Κατά καιρούς, η Επιτροπή Έρευνας προκηρύσσει διαγωνισμούς για την παραχώρηση χρηματοδότησης για Ερευνητικά Προγράμματα</a:t>
            </a:r>
          </a:p>
          <a:p>
            <a:pPr lvl="1" algn="just"/>
            <a:r>
              <a:rPr lang="el-GR" dirty="0" smtClean="0"/>
              <a:t>Αυτή η χρηματοδότηση καταβάλλεται από τον κρατικό Προϋπολογισμό, μέσω του Πανεπιστημίου Κύπρου</a:t>
            </a:r>
          </a:p>
          <a:p>
            <a:pPr lvl="1" algn="just"/>
            <a:r>
              <a:rPr lang="el-GR" dirty="0" smtClean="0"/>
              <a:t>Απαιτείται υποβολή αίτησης προς την Επιτροπή Έρευνας</a:t>
            </a:r>
          </a:p>
          <a:p>
            <a:pPr lvl="1" algn="just"/>
            <a:r>
              <a:rPr lang="el-GR" dirty="0" smtClean="0"/>
              <a:t>Η αίτηση αξιολογείται από εξωτερικούς κριτές</a:t>
            </a:r>
          </a:p>
          <a:p>
            <a:pPr lvl="1" algn="just"/>
            <a:endParaRPr lang="el-GR" dirty="0" smtClean="0"/>
          </a:p>
          <a:p>
            <a:pPr lvl="1" algn="just"/>
            <a:endParaRPr lang="el-GR" dirty="0" smtClean="0"/>
          </a:p>
          <a:p>
            <a:pPr lvl="1"/>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noAutofit/>
          </a:bodyPr>
          <a:lstStyle/>
          <a:p>
            <a:r>
              <a:rPr lang="el-GR" sz="3200" dirty="0" smtClean="0"/>
              <a:t>ΣΤΕΓΑΣΗ ΟΙΚΟΝΟΜΙΚΩΝ ΥΠΗΡΕΣΙΩΝ</a:t>
            </a:r>
            <a:endParaRPr lang="el-GR" sz="3200" dirty="0"/>
          </a:p>
        </p:txBody>
      </p:sp>
      <p:sp>
        <p:nvSpPr>
          <p:cNvPr id="72707" name="Rectangle 3"/>
          <p:cNvSpPr>
            <a:spLocks noGrp="1" noChangeArrowheads="1"/>
          </p:cNvSpPr>
          <p:nvPr>
            <p:ph sz="quarter" idx="1"/>
          </p:nvPr>
        </p:nvSpPr>
        <p:spPr>
          <a:xfrm>
            <a:off x="228600" y="1052513"/>
            <a:ext cx="8736013" cy="5256212"/>
          </a:xfrm>
        </p:spPr>
        <p:txBody>
          <a:bodyPr/>
          <a:lstStyle/>
          <a:p>
            <a:pPr lvl="2">
              <a:lnSpc>
                <a:spcPct val="65000"/>
              </a:lnSpc>
              <a:buFont typeface="Wingdings" pitchFamily="2" charset="2"/>
              <a:buNone/>
            </a:pPr>
            <a:endParaRPr lang="el-GR" dirty="0"/>
          </a:p>
          <a:p>
            <a:pPr lvl="2">
              <a:lnSpc>
                <a:spcPct val="65000"/>
              </a:lnSpc>
              <a:buNone/>
            </a:pPr>
            <a:r>
              <a:rPr lang="el-GR" dirty="0"/>
              <a:t>     </a:t>
            </a:r>
            <a:endParaRPr lang="el-GR" dirty="0" smtClean="0"/>
          </a:p>
          <a:p>
            <a:pPr lvl="2">
              <a:lnSpc>
                <a:spcPct val="65000"/>
              </a:lnSpc>
              <a:buFont typeface="Wingdings" pitchFamily="2" charset="2"/>
              <a:buChar char="Ø"/>
            </a:pPr>
            <a:endParaRPr lang="el-GR" sz="2500" dirty="0" smtClean="0"/>
          </a:p>
          <a:p>
            <a:pPr lvl="2">
              <a:lnSpc>
                <a:spcPct val="65000"/>
              </a:lnSpc>
              <a:buFont typeface="Wingdings" pitchFamily="2" charset="2"/>
              <a:buChar char="Ø"/>
            </a:pPr>
            <a:r>
              <a:rPr lang="el-GR" sz="2500" dirty="0" smtClean="0"/>
              <a:t>3</a:t>
            </a:r>
            <a:r>
              <a:rPr lang="el-GR" sz="2500" baseline="30000" dirty="0" smtClean="0"/>
              <a:t>ος</a:t>
            </a:r>
            <a:r>
              <a:rPr lang="el-GR" sz="2500" dirty="0" smtClean="0"/>
              <a:t> Όροφος</a:t>
            </a:r>
          </a:p>
          <a:p>
            <a:pPr lvl="2">
              <a:lnSpc>
                <a:spcPct val="65000"/>
              </a:lnSpc>
              <a:buFont typeface="Wingdings" pitchFamily="2" charset="2"/>
              <a:buChar char="Ø"/>
            </a:pPr>
            <a:endParaRPr lang="el-GR" sz="2500" dirty="0" smtClean="0"/>
          </a:p>
          <a:p>
            <a:pPr lvl="2">
              <a:lnSpc>
                <a:spcPct val="65000"/>
              </a:lnSpc>
              <a:buFont typeface="Wingdings" pitchFamily="2" charset="2"/>
              <a:buChar char="Ø"/>
            </a:pPr>
            <a:r>
              <a:rPr lang="el-GR" sz="2500" dirty="0" smtClean="0"/>
              <a:t>Κτήριο Συμβουλίου Συγκλήτου Αναστάσιος Γ. Λεβέντη</a:t>
            </a:r>
          </a:p>
          <a:p>
            <a:pPr lvl="2">
              <a:lnSpc>
                <a:spcPct val="65000"/>
              </a:lnSpc>
              <a:buFont typeface="Wingdings" pitchFamily="2" charset="2"/>
              <a:buChar char="Ø"/>
            </a:pPr>
            <a:endParaRPr lang="el-GR" sz="2500" dirty="0" smtClean="0"/>
          </a:p>
          <a:p>
            <a:pPr lvl="2">
              <a:lnSpc>
                <a:spcPct val="65000"/>
              </a:lnSpc>
              <a:buFont typeface="Wingdings" pitchFamily="2" charset="2"/>
              <a:buChar char="Ø"/>
            </a:pPr>
            <a:r>
              <a:rPr lang="el-GR" sz="2500" dirty="0" smtClean="0"/>
              <a:t>Πανεπιστημιούπολη</a:t>
            </a:r>
            <a:endParaRPr lang="en-US" sz="2500" dirty="0" smtClean="0"/>
          </a:p>
          <a:p>
            <a:pPr lvl="2">
              <a:lnSpc>
                <a:spcPct val="65000"/>
              </a:lnSpc>
              <a:buFont typeface="Wingdings" pitchFamily="2" charset="2"/>
              <a:buChar char="Ø"/>
            </a:pPr>
            <a:endParaRPr lang="en-US" sz="2500" dirty="0" smtClean="0"/>
          </a:p>
          <a:p>
            <a:pPr lvl="2">
              <a:lnSpc>
                <a:spcPct val="65000"/>
              </a:lnSpc>
              <a:buFont typeface="Wingdings" pitchFamily="2" charset="2"/>
              <a:buChar char="Ø"/>
            </a:pPr>
            <a:r>
              <a:rPr lang="en-US" sz="2500" dirty="0" smtClean="0">
                <a:latin typeface="Calibri" pitchFamily="34" charset="0"/>
              </a:rPr>
              <a:t>http://www.ucy.ac.cy/goto/finse/el-GR/HOME.aspx</a:t>
            </a:r>
            <a:endParaRPr lang="el-GR" sz="2500" dirty="0">
              <a:latin typeface="Calibri"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ΚΟΝΔΥΛΙΑ ΕΡΕΥΝΑΣ</a:t>
            </a:r>
            <a:endParaRPr lang="en-US" dirty="0"/>
          </a:p>
        </p:txBody>
      </p:sp>
      <p:sp>
        <p:nvSpPr>
          <p:cNvPr id="3" name="Content Placeholder 2"/>
          <p:cNvSpPr>
            <a:spLocks noGrp="1"/>
          </p:cNvSpPr>
          <p:nvPr>
            <p:ph sz="quarter" idx="1"/>
          </p:nvPr>
        </p:nvSpPr>
        <p:spPr/>
        <p:txBody>
          <a:bodyPr>
            <a:normAutofit fontScale="92500" lnSpcReduction="10000"/>
          </a:bodyPr>
          <a:lstStyle/>
          <a:p>
            <a:r>
              <a:rPr lang="el-GR" dirty="0" smtClean="0"/>
              <a:t>Εξωτερικά Ερευνητικά Προγράμματα</a:t>
            </a:r>
          </a:p>
          <a:p>
            <a:pPr lvl="1" algn="just"/>
            <a:endParaRPr lang="el-GR" dirty="0" smtClean="0"/>
          </a:p>
          <a:p>
            <a:pPr lvl="1" algn="just"/>
            <a:r>
              <a:rPr lang="el-GR" dirty="0" smtClean="0"/>
              <a:t>Ερευνητικά Προγράμματα τα οποία χρηματοδοτούνται από εξωτερικούς φορείς (π.χ. ΙΠΕ, Ευρωπαϊκή Ένωση)</a:t>
            </a:r>
          </a:p>
          <a:p>
            <a:pPr lvl="1" algn="just"/>
            <a:r>
              <a:rPr lang="el-GR" dirty="0" smtClean="0"/>
              <a:t>Οι Οικονομικές Υπηρεσίες εμπλέκονται κατά την υλοποίηση των προγραμμάτων, μέσω καταβολής των σχετικών δαπανών, τήρηση καταστάσεων των εσόδων και εξόδων του προγράμματος, και ετοιμασίας και </a:t>
            </a:r>
            <a:r>
              <a:rPr lang="el-GR" dirty="0" err="1" smtClean="0"/>
              <a:t>συνυπογραφής</a:t>
            </a:r>
            <a:r>
              <a:rPr lang="el-GR" dirty="0" smtClean="0"/>
              <a:t> του Οικονομικού Απολογισμού</a:t>
            </a:r>
          </a:p>
          <a:p>
            <a:pPr lvl="1" algn="just"/>
            <a:r>
              <a:rPr lang="el-GR" dirty="0" smtClean="0"/>
              <a:t>Η οικονομική διαχείριση των Εξωτερικών Προγραμμάτων υλοποιείται από τον Τομέα Οικονομικής Διαχείρισης Ερευνητικών Προγραμμάτων, των Οικονομικών Υπηρεσιών</a:t>
            </a:r>
          </a:p>
          <a:p>
            <a:pPr lvl="1" algn="just"/>
            <a:endParaRPr lang="el-GR" dirty="0" smtClean="0"/>
          </a:p>
          <a:p>
            <a:pPr lvl="1"/>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defRPr/>
            </a:pPr>
            <a:r>
              <a:rPr lang="el-GR" sz="2000" dirty="0" smtClean="0">
                <a:cs typeface="Tahoma" pitchFamily="34" charset="0"/>
              </a:rPr>
              <a:t>	ΧΡΟΝΟΔΙΑΓΡΑΜΜΑ ΔΙΑΧΕΙΡΙΣΗΣ ΕΡΕΥΝΗΤΙΚΩΝ ΠΡΟΓΡΑΜΜΑΤΩΝ</a:t>
            </a:r>
            <a:endParaRPr lang="el-GR" sz="2000" dirty="0"/>
          </a:p>
        </p:txBody>
      </p:sp>
      <p:sp>
        <p:nvSpPr>
          <p:cNvPr id="3" name="Content Placeholder 2"/>
          <p:cNvSpPr>
            <a:spLocks noGrp="1"/>
          </p:cNvSpPr>
          <p:nvPr>
            <p:ph idx="1"/>
          </p:nvPr>
        </p:nvSpPr>
        <p:spPr>
          <a:xfrm>
            <a:off x="0" y="980728"/>
            <a:ext cx="9144000" cy="5544616"/>
          </a:xfr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path path="circle">
              <a:fillToRect l="100000" t="100000"/>
            </a:path>
            <a:tileRect r="-100000" b="-100000"/>
          </a:gradFill>
        </p:spPr>
        <p:txBody>
          <a:bodyPr>
            <a:normAutofit fontScale="92500" lnSpcReduction="10000"/>
          </a:bodyPr>
          <a:lstStyle/>
          <a:p>
            <a:pPr>
              <a:defRPr/>
            </a:pPr>
            <a:r>
              <a:rPr lang="el-GR" sz="1400" dirty="0" smtClean="0"/>
              <a:t>Ενημέρωση ΟΥ για την έγκριση της πρότασης Ερευνητικού Προγράμματος.</a:t>
            </a:r>
          </a:p>
          <a:p>
            <a:pPr>
              <a:defRPr/>
            </a:pPr>
            <a:r>
              <a:rPr lang="el-GR" sz="1400" dirty="0" smtClean="0"/>
              <a:t>Εάν απαιτείται συγχρηματοδότηση αυτή θα πρέπει να εξασφαλίζεται έγκαιρα από τον ΥΕ μέσω της Επιτροπής Έρευνας.</a:t>
            </a:r>
          </a:p>
          <a:p>
            <a:pPr>
              <a:defRPr/>
            </a:pPr>
            <a:r>
              <a:rPr lang="el-GR" sz="1400" dirty="0" smtClean="0"/>
              <a:t> Παραλαβή </a:t>
            </a:r>
            <a:r>
              <a:rPr lang="el-GR" sz="1400" b="1" dirty="0" smtClean="0"/>
              <a:t>ολοκληρωμένου</a:t>
            </a:r>
            <a:r>
              <a:rPr lang="el-GR" sz="1400" dirty="0" smtClean="0"/>
              <a:t> αντίγραφου υπογεγραμμένου συμβολαίου Εξωτερικού Ερευνητικού Προγράμματος από την ΥΕΔΣ.</a:t>
            </a:r>
          </a:p>
          <a:p>
            <a:pPr>
              <a:defRPr/>
            </a:pPr>
            <a:r>
              <a:rPr lang="el-GR" sz="1400" b="1" dirty="0" smtClean="0"/>
              <a:t>Άνοιγμα λογιστικού κωδικού </a:t>
            </a:r>
            <a:r>
              <a:rPr lang="el-GR" sz="1400" dirty="0" smtClean="0"/>
              <a:t>και ετοιμασία </a:t>
            </a:r>
            <a:r>
              <a:rPr lang="el-GR" sz="1400" b="1" dirty="0" smtClean="0"/>
              <a:t>κατάστασης Εσόδων – Εξόδων </a:t>
            </a:r>
            <a:r>
              <a:rPr lang="el-GR" sz="1400" dirty="0" smtClean="0"/>
              <a:t>του προγράμματος</a:t>
            </a:r>
            <a:r>
              <a:rPr lang="el-GR" sz="1400" b="1" dirty="0" smtClean="0"/>
              <a:t> </a:t>
            </a:r>
            <a:r>
              <a:rPr lang="el-GR" sz="1400" dirty="0" smtClean="0"/>
              <a:t>η οποία στέλνεται στο Τμήμα για</a:t>
            </a:r>
            <a:r>
              <a:rPr lang="el-GR" sz="1400" b="1" dirty="0" smtClean="0"/>
              <a:t> άνοιγμα μερίδας στο ηλεκτρονικό σύστημα οικονομικής διαχείρισης</a:t>
            </a:r>
            <a:r>
              <a:rPr lang="el-GR" sz="1400" dirty="0" smtClean="0"/>
              <a:t>.</a:t>
            </a:r>
          </a:p>
          <a:p>
            <a:pPr>
              <a:defRPr/>
            </a:pPr>
            <a:r>
              <a:rPr lang="el-GR" sz="1400" dirty="0" smtClean="0"/>
              <a:t>Ενημέρωση Υπεύθυνου Ερευνητή (ΥΕ) για  τη δημιουργία του Λογιστικού κωδικού.</a:t>
            </a:r>
          </a:p>
          <a:p>
            <a:pPr>
              <a:defRPr/>
            </a:pPr>
            <a:r>
              <a:rPr lang="el-GR" sz="1400" dirty="0" smtClean="0"/>
              <a:t>Έναρξη πληρωμών βάση οδηγιών του Υπεύθυνου Ερευνητή, καταχώρηση εισπράξεων και ετοιμασία Ενδιάμεσων και Τελικών Εκθέσεων.</a:t>
            </a:r>
          </a:p>
          <a:p>
            <a:pPr>
              <a:defRPr/>
            </a:pPr>
            <a:r>
              <a:rPr lang="el-GR" sz="1400" b="1" dirty="0" smtClean="0"/>
              <a:t>Δύο (2) εβδομάδες </a:t>
            </a:r>
            <a:r>
              <a:rPr lang="el-GR" sz="1400" dirty="0" smtClean="0"/>
              <a:t>πριν τη λήξη της χρονικής περιόδου που καλύπτει η Ενδιάμεση ή Τελική Έκθεση, αποστέλλεται στον ΥΕ </a:t>
            </a:r>
            <a:r>
              <a:rPr lang="el-GR" sz="1400" b="1" dirty="0" smtClean="0"/>
              <a:t>προσχέδια</a:t>
            </a:r>
            <a:r>
              <a:rPr lang="el-GR" sz="1400" dirty="0" smtClean="0"/>
              <a:t> Κατάσταση Εσόδων- Εξόδων για την περίοδο που καλύπτει η έκθεση.</a:t>
            </a:r>
          </a:p>
          <a:p>
            <a:pPr>
              <a:defRPr/>
            </a:pPr>
            <a:r>
              <a:rPr lang="el-GR" sz="1400" dirty="0" smtClean="0"/>
              <a:t>Εντός της </a:t>
            </a:r>
            <a:r>
              <a:rPr lang="el-GR" sz="1400" b="1" dirty="0" smtClean="0"/>
              <a:t>πρώτης εβδομάδας </a:t>
            </a:r>
            <a:r>
              <a:rPr lang="el-GR" sz="1400" dirty="0" smtClean="0"/>
              <a:t>μετά τη λήξη της περιόδου ετοιμάζεται προσχέδια Έκθεση η οποία αποστέλλεται στον ΥΕ για να ενημερωθεί για το ύψος των δαπανών.</a:t>
            </a:r>
          </a:p>
          <a:p>
            <a:pPr>
              <a:defRPr/>
            </a:pPr>
            <a:r>
              <a:rPr lang="el-GR" sz="1400" dirty="0" smtClean="0"/>
              <a:t>Κατά την υποβολή της Έκθεσης όλες οι δαπάνες θα πρέπει να έχουν πραγματοποιηθεί κατά τη διάρκεια του Έργου και να έχουν πληρωθεί το αργότερο μέχρι την ημερομηνία υποβολής της Έκθεσης, και να έχουν καταχωρηθεί στα λογιστικά αρχεία. Για το λόγο αυτό </a:t>
            </a:r>
            <a:r>
              <a:rPr lang="el-GR" sz="1400" b="1" dirty="0" smtClean="0"/>
              <a:t>όλες</a:t>
            </a:r>
            <a:r>
              <a:rPr lang="el-GR" sz="1400" dirty="0" smtClean="0"/>
              <a:t> οι Εντολές/Οδηγίες πληρωμής θα πρέπει να αποστέλλονται το </a:t>
            </a:r>
            <a:r>
              <a:rPr lang="el-GR" sz="1400" b="1" dirty="0" smtClean="0"/>
              <a:t>αργότερο 21 ημέρες </a:t>
            </a:r>
            <a:r>
              <a:rPr lang="el-GR" sz="1400" dirty="0" smtClean="0"/>
              <a:t>πριν την ημερομηνία υποβολής της Έκθεσης στο Χρηματοδότη.</a:t>
            </a:r>
          </a:p>
          <a:p>
            <a:pPr>
              <a:defRPr/>
            </a:pPr>
            <a:r>
              <a:rPr lang="el-GR" sz="1400" dirty="0" smtClean="0"/>
              <a:t>Αφού εγκριθεί η Έκθεση από τον ΥΕ προωθείται για υπογραφή στην Συντονίστρια του ΤΟΔΕΠ.</a:t>
            </a:r>
          </a:p>
          <a:p>
            <a:pPr>
              <a:defRPr/>
            </a:pPr>
            <a:r>
              <a:rPr lang="el-GR" sz="1400" dirty="0" smtClean="0"/>
              <a:t>Αποστέλλονται 4 υπογεγραμμένα αντίγραφα τα οποία συνυπογράφονται από τον ΥΕ και αποστέλλονται 2 στο χρηματοδότη και 1 πίσω στις ΟΥ.</a:t>
            </a:r>
          </a:p>
          <a:p>
            <a:pPr>
              <a:defRPr/>
            </a:pPr>
            <a:r>
              <a:rPr lang="el-GR" sz="1400" dirty="0" smtClean="0"/>
              <a:t>Σημειώνεται ότι η παράδοση της Έκθεσης στο χρηματοδότη δύναται να γίνει εντός </a:t>
            </a:r>
            <a:r>
              <a:rPr lang="el-GR" sz="1400" b="1" dirty="0" smtClean="0"/>
              <a:t>45 ημερών</a:t>
            </a:r>
            <a:r>
              <a:rPr lang="el-GR" sz="1400" dirty="0" smtClean="0"/>
              <a:t> για Ευρωπαϊκά Προγράμματα ή 2 μήνες για Προγράμματα ΙΠΕ μετά τη λήξη της περιόδου του κάθε Ερευνητικού Προγράμματος.</a:t>
            </a:r>
          </a:p>
          <a:p>
            <a:pPr>
              <a:defRPr/>
            </a:pPr>
            <a:r>
              <a:rPr lang="el-GR" sz="1400" dirty="0" smtClean="0"/>
              <a:t>Με την ολοκλήρωση της ενδιάμεσης ή τελικής αξιολόγησης ο χρηματοδότης αποστέλλει την έκθεση στον ΥΕ ο οποίος θα πρέπει με τη σειρά του να την προωθήσει στις ΟΥ.</a:t>
            </a:r>
          </a:p>
          <a:p>
            <a:pPr>
              <a:defRPr/>
            </a:pPr>
            <a:r>
              <a:rPr lang="el-GR" sz="1400" dirty="0" smtClean="0"/>
              <a:t>Με την παραλαβή της τελικής αξιολόγησης και της τελικής δόσης, το πρόγραμμα πρέπει να παρουσιάζει μηδενικό υπόλοιπο.</a:t>
            </a:r>
          </a:p>
        </p:txBody>
      </p:sp>
      <p:sp>
        <p:nvSpPr>
          <p:cNvPr id="4" name="Slide Number Placeholder 3"/>
          <p:cNvSpPr>
            <a:spLocks noGrp="1"/>
          </p:cNvSpPr>
          <p:nvPr>
            <p:ph type="sldNum" sz="quarter" idx="12"/>
          </p:nvPr>
        </p:nvSpPr>
        <p:spPr/>
        <p:txBody>
          <a:bodyPr>
            <a:normAutofit fontScale="85000" lnSpcReduction="20000"/>
          </a:bodyPr>
          <a:lstStyle/>
          <a:p>
            <a:pPr>
              <a:buFont typeface="Wingdings" pitchFamily="2" charset="2"/>
              <a:buChar char="§"/>
              <a:defRPr/>
            </a:pPr>
            <a:endParaRPr lang="el-GR" dirty="0"/>
          </a:p>
        </p:txBody>
      </p:sp>
      <p:pic>
        <p:nvPicPr>
          <p:cNvPr id="1027" name="Picture 3" descr="C:\Users\kassinopoulouch\AppData\Local\Microsoft\Windows\Temporary Internet Files\Content.IE5\SJ13PS9F\MC900441703[1].png"/>
          <p:cNvPicPr>
            <a:picLocks noChangeAspect="1" noChangeArrowheads="1"/>
          </p:cNvPicPr>
          <p:nvPr/>
        </p:nvPicPr>
        <p:blipFill>
          <a:blip r:embed="rId2" cstate="print"/>
          <a:srcRect/>
          <a:stretch>
            <a:fillRect/>
          </a:stretch>
        </p:blipFill>
        <p:spPr bwMode="auto">
          <a:xfrm>
            <a:off x="8610600" y="620688"/>
            <a:ext cx="533400" cy="533400"/>
          </a:xfrm>
          <a:prstGeom prst="rect">
            <a:avLst/>
          </a:prstGeom>
          <a:noFill/>
        </p:spPr>
      </p:pic>
      <p:pic>
        <p:nvPicPr>
          <p:cNvPr id="1029" name="Picture 5" descr="C:\Users\kassinopoulouch\AppData\Local\Microsoft\Windows\Temporary Internet Files\Content.IE5\SJ13PS9F\MC900441703[1].png"/>
          <p:cNvPicPr>
            <a:picLocks noChangeAspect="1" noChangeArrowheads="1"/>
          </p:cNvPicPr>
          <p:nvPr/>
        </p:nvPicPr>
        <p:blipFill>
          <a:blip r:embed="rId2" cstate="print"/>
          <a:srcRect/>
          <a:stretch>
            <a:fillRect/>
          </a:stretch>
        </p:blipFill>
        <p:spPr bwMode="auto">
          <a:xfrm>
            <a:off x="8244408" y="836712"/>
            <a:ext cx="533400" cy="533400"/>
          </a:xfrm>
          <a:prstGeom prst="rect">
            <a:avLst/>
          </a:prstGeom>
          <a:noFill/>
        </p:spPr>
      </p:pic>
      <p:pic>
        <p:nvPicPr>
          <p:cNvPr id="34818" name="Picture 2" descr="C:\Users\Archeoue\AppData\Local\Microsoft\Windows\Temporary Internet Files\Content.IE5\UJ6HEW0I\MP900382637[1].jpg"/>
          <p:cNvPicPr>
            <a:picLocks noChangeAspect="1" noChangeArrowheads="1"/>
          </p:cNvPicPr>
          <p:nvPr/>
        </p:nvPicPr>
        <p:blipFill>
          <a:blip r:embed="rId3" cstate="print"/>
          <a:srcRect/>
          <a:stretch>
            <a:fillRect/>
          </a:stretch>
        </p:blipFill>
        <p:spPr bwMode="auto">
          <a:xfrm>
            <a:off x="395536" y="188640"/>
            <a:ext cx="576064" cy="601620"/>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t>ΣΥΜΒΟΛΑΙΑ ΠΑΡΟΧΗΣ ΣΥΜΒΟΥΛΕΥΤΙΚΩΝ ΥΠΗΡΕΣΙΩΝ</a:t>
            </a:r>
            <a:endParaRPr lang="el-GR" sz="3600" dirty="0"/>
          </a:p>
        </p:txBody>
      </p:sp>
      <p:sp>
        <p:nvSpPr>
          <p:cNvPr id="3" name="Content Placeholder 2"/>
          <p:cNvSpPr>
            <a:spLocks noGrp="1"/>
          </p:cNvSpPr>
          <p:nvPr>
            <p:ph sz="quarter" idx="1"/>
          </p:nvPr>
        </p:nvSpPr>
        <p:spPr/>
        <p:txBody>
          <a:bodyPr>
            <a:normAutofit fontScale="77500" lnSpcReduction="20000"/>
          </a:bodyPr>
          <a:lstStyle/>
          <a:p>
            <a:r>
              <a:rPr lang="el-GR" dirty="0" smtClean="0"/>
              <a:t>Η οικονομική διαχείριση των συμβολαίων παροχής Συμβουλευτικών Υπηρεσιών υλοποιείται από τον Τομέα Οικονομικού Προγραμματισμού.</a:t>
            </a:r>
          </a:p>
          <a:p>
            <a:endParaRPr lang="el-GR" dirty="0" smtClean="0"/>
          </a:p>
          <a:p>
            <a:pPr lvl="0"/>
            <a:r>
              <a:rPr lang="el-GR" dirty="0" smtClean="0"/>
              <a:t>Τηρείται Κατάσταση Εσόδων Εξόδων , όπου περιλαμβάνονται και τα γενικά στοιχεία της κάθε Συμβουλευτικής Υπηρεσίας/</a:t>
            </a:r>
            <a:r>
              <a:rPr lang="el-GR" dirty="0" err="1" smtClean="0"/>
              <a:t>Ακαδ.</a:t>
            </a:r>
            <a:r>
              <a:rPr lang="el-GR" dirty="0" smtClean="0"/>
              <a:t> Δραστηριότητας, καθώς επίσης και ο σχετικός Προϋπολογισμός, όπου εφαρμόζεται.  </a:t>
            </a:r>
          </a:p>
          <a:p>
            <a:pPr>
              <a:buNone/>
            </a:pPr>
            <a:r>
              <a:rPr lang="el-GR" dirty="0" smtClean="0"/>
              <a:t>  </a:t>
            </a:r>
          </a:p>
          <a:p>
            <a:pPr lvl="0"/>
            <a:r>
              <a:rPr lang="el-GR" dirty="0" smtClean="0"/>
              <a:t>Στις περιπτώσεις όπου Ακαδημαϊκοί του ΠΚ, συμμετέχουν σε Δημόσιους Διαγωνισμούς για σκοπούς παροχής Υπηρεσιών σε τρίτους φορείς, γίνονται όλες οι απαιτούμενες ενέργειες </a:t>
            </a:r>
            <a:r>
              <a:rPr lang="el-GR" smtClean="0"/>
              <a:t>από τον </a:t>
            </a:r>
            <a:r>
              <a:rPr lang="el-GR" dirty="0" smtClean="0"/>
              <a:t>Τομέα Οικονομικού Προγραμματισμού, ούτως ώστε να εκδοθούν οι σχετικές Εγγυητικές Επιστολές από την Τράπεζα.</a:t>
            </a:r>
          </a:p>
          <a:p>
            <a:endParaRPr lang="el-G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Καταγραφή Περιουσιακών στοιχείων</a:t>
            </a:r>
            <a:endParaRPr lang="el-GR" dirty="0"/>
          </a:p>
        </p:txBody>
      </p:sp>
      <p:sp>
        <p:nvSpPr>
          <p:cNvPr id="3" name="Content Placeholder 2"/>
          <p:cNvSpPr>
            <a:spLocks noGrp="1"/>
          </p:cNvSpPr>
          <p:nvPr>
            <p:ph sz="quarter" idx="1"/>
          </p:nvPr>
        </p:nvSpPr>
        <p:spPr/>
        <p:txBody>
          <a:bodyPr>
            <a:normAutofit fontScale="85000" lnSpcReduction="20000"/>
          </a:bodyPr>
          <a:lstStyle/>
          <a:p>
            <a:r>
              <a:rPr lang="el-GR" dirty="0" smtClean="0"/>
              <a:t>Σύμφωνα με τη Νομοθεσία το Πανεπιστήμιο Κύπρου έχει υποχρέωση να τηρεί Μητρώο Πάγιων Περιουσιακών Στοιχείων, την ευθύνη του οποίου έχουν οι Οικονομικές Υπηρεσίες.</a:t>
            </a:r>
            <a:endParaRPr lang="en-US" dirty="0" smtClean="0"/>
          </a:p>
          <a:p>
            <a:r>
              <a:rPr lang="el-GR" b="1" dirty="0" smtClean="0"/>
              <a:t>Γενικός Κανονισμός</a:t>
            </a:r>
            <a:endParaRPr lang="el-GR" dirty="0" smtClean="0"/>
          </a:p>
          <a:p>
            <a:pPr>
              <a:buNone/>
            </a:pPr>
            <a:r>
              <a:rPr lang="el-GR" dirty="0" smtClean="0"/>
              <a:t> </a:t>
            </a:r>
            <a:r>
              <a:rPr lang="en-US" dirty="0" smtClean="0"/>
              <a:t>	</a:t>
            </a:r>
            <a:r>
              <a:rPr lang="el-GR" dirty="0" smtClean="0"/>
              <a:t>Το κόστος ενός στοιχείου υλικών πάγιων στοιχείων ενεργητικού πρέπει να αναγνωρίζεται ως</a:t>
            </a:r>
            <a:r>
              <a:rPr lang="en-US" dirty="0" smtClean="0"/>
              <a:t> </a:t>
            </a:r>
            <a:r>
              <a:rPr lang="el-GR" dirty="0" smtClean="0"/>
              <a:t>στοιχείο ενεργητικού μόνον όταν:</a:t>
            </a:r>
          </a:p>
          <a:p>
            <a:pPr>
              <a:buNone/>
            </a:pPr>
            <a:r>
              <a:rPr lang="el-GR" b="1" dirty="0" smtClean="0"/>
              <a:t>(α) </a:t>
            </a:r>
            <a:r>
              <a:rPr lang="el-GR" dirty="0" smtClean="0"/>
              <a:t>αναμένονται </a:t>
            </a:r>
            <a:r>
              <a:rPr lang="el-GR" b="1" i="1" dirty="0" smtClean="0"/>
              <a:t>πιθανά μελλοντικά οικονομικά οφέλη </a:t>
            </a:r>
            <a:r>
              <a:rPr lang="el-GR" dirty="0" smtClean="0"/>
              <a:t>από τη χρήση του (για πέραν της μίας περιόδου), και</a:t>
            </a:r>
          </a:p>
          <a:p>
            <a:pPr>
              <a:buNone/>
            </a:pPr>
            <a:r>
              <a:rPr lang="el-GR" b="1" dirty="0" smtClean="0"/>
              <a:t>(β) </a:t>
            </a:r>
            <a:r>
              <a:rPr lang="el-GR" dirty="0" smtClean="0"/>
              <a:t>το κόστος του στοιχείου μπορεί να επιμετρηθεί με αξιοπιστία.</a:t>
            </a:r>
          </a:p>
          <a:p>
            <a:endParaRPr lang="el-GR" dirty="0" smtClean="0"/>
          </a:p>
          <a:p>
            <a:endParaRPr lang="el-G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Καταγραφή Περιουσιακών στοιχείων</a:t>
            </a:r>
            <a:endParaRPr lang="el-GR" dirty="0"/>
          </a:p>
        </p:txBody>
      </p:sp>
      <p:sp>
        <p:nvSpPr>
          <p:cNvPr id="3" name="Content Placeholder 2"/>
          <p:cNvSpPr>
            <a:spLocks noGrp="1"/>
          </p:cNvSpPr>
          <p:nvPr>
            <p:ph sz="quarter" idx="1"/>
          </p:nvPr>
        </p:nvSpPr>
        <p:spPr/>
        <p:txBody>
          <a:bodyPr>
            <a:normAutofit fontScale="85000" lnSpcReduction="20000"/>
          </a:bodyPr>
          <a:lstStyle/>
          <a:p>
            <a:pPr marL="320040" lvl="1" indent="-320040">
              <a:spcBef>
                <a:spcPts val="700"/>
              </a:spcBef>
              <a:buClr>
                <a:schemeClr val="accent2"/>
              </a:buClr>
              <a:buSzPct val="60000"/>
              <a:buFont typeface="Wingdings"/>
              <a:buChar char=""/>
            </a:pPr>
            <a:r>
              <a:rPr lang="el-GR" sz="2800" dirty="0" smtClean="0"/>
              <a:t>Η καταγραφή των πάγιων περιουσιακών στοιχείων γίνεται σύμφωνα με τις πρόνοιες της εγκυκλίου του ΔΔΟ «Ε.Δ ΥΠ’ ΑΡ 121/2012». </a:t>
            </a:r>
          </a:p>
          <a:p>
            <a:pPr marL="320040" lvl="1" indent="-320040">
              <a:spcBef>
                <a:spcPts val="700"/>
              </a:spcBef>
              <a:buClr>
                <a:schemeClr val="accent2"/>
              </a:buClr>
              <a:buSzPct val="60000"/>
              <a:buFont typeface="Wingdings"/>
              <a:buChar char=""/>
            </a:pPr>
            <a:r>
              <a:rPr lang="el-GR" sz="2800" dirty="0" smtClean="0"/>
              <a:t>Σε περίπτωση </a:t>
            </a:r>
            <a:r>
              <a:rPr lang="el-GR" sz="2800" b="1" dirty="0" smtClean="0"/>
              <a:t>αγοράς  καινούργιου εξοπλισμού</a:t>
            </a:r>
            <a:r>
              <a:rPr lang="el-GR" sz="2800" dirty="0" smtClean="0"/>
              <a:t>, στο αίτημα προς τις ΟΥ για πληρωμή, θα πρέπει απαραιτήτως να αναγράφεται ο Αριθμός του περιουσιακού στοιχείου</a:t>
            </a:r>
          </a:p>
          <a:p>
            <a:pPr marL="320040" lvl="1" indent="-320040">
              <a:spcBef>
                <a:spcPts val="700"/>
              </a:spcBef>
              <a:buClr>
                <a:schemeClr val="accent2"/>
              </a:buClr>
              <a:buSzPct val="60000"/>
              <a:buNone/>
            </a:pPr>
            <a:r>
              <a:rPr lang="el-GR" sz="2800" dirty="0" smtClean="0">
                <a:hlinkClick r:id="rId2" action="ppaction://hlinkfile"/>
              </a:rPr>
              <a:t>	(σχετικό παράδειγμα, Παράρτημα Ι</a:t>
            </a:r>
            <a:r>
              <a:rPr lang="en-US" sz="2800" dirty="0" smtClean="0">
                <a:hlinkClick r:id="rId2" action="ppaction://hlinkfile"/>
              </a:rPr>
              <a:t>).</a:t>
            </a:r>
            <a:r>
              <a:rPr lang="el-GR" sz="2800" dirty="0" smtClean="0">
                <a:hlinkClick r:id="rId2" action="ppaction://hlinkfile"/>
              </a:rPr>
              <a:t>  </a:t>
            </a:r>
            <a:endParaRPr lang="el-GR" sz="2800" dirty="0" smtClean="0"/>
          </a:p>
          <a:p>
            <a:pPr marL="320040" lvl="1" indent="-320040">
              <a:spcBef>
                <a:spcPts val="700"/>
              </a:spcBef>
              <a:buClr>
                <a:schemeClr val="accent2"/>
              </a:buClr>
              <a:buSzPct val="60000"/>
              <a:buFont typeface="Wingdings"/>
              <a:buChar char=""/>
            </a:pPr>
            <a:r>
              <a:rPr lang="el-GR" sz="2800" dirty="0" smtClean="0"/>
              <a:t>Σε περίπτωση </a:t>
            </a:r>
            <a:r>
              <a:rPr lang="el-GR" sz="2800" b="1" dirty="0" smtClean="0"/>
              <a:t>μετακίνησης υφιστάμενου εξοπλισμού</a:t>
            </a:r>
            <a:r>
              <a:rPr lang="el-GR" sz="2800" dirty="0" smtClean="0"/>
              <a:t>, ο οποίος  έχει καταγραφεί και στον οποίο έχει επικολληθεί η σχετική ετικέτα με τον αριθμό περιουσιακού στοιχείου (</a:t>
            </a:r>
            <a:r>
              <a:rPr lang="en-US" sz="2800" dirty="0" smtClean="0"/>
              <a:t>Bar Code</a:t>
            </a:r>
            <a:r>
              <a:rPr lang="el-GR" sz="2800" dirty="0" smtClean="0"/>
              <a:t>),  παρακαλώ όπως ενημερώνετε γραπτώς</a:t>
            </a:r>
            <a:r>
              <a:rPr lang="en-US" sz="2800" dirty="0" smtClean="0"/>
              <a:t> </a:t>
            </a:r>
            <a:r>
              <a:rPr lang="el-GR" sz="2800" dirty="0" smtClean="0"/>
              <a:t>τον κ. Γιώργο Νικολάου, Επιθεωρητή Αγορών στις Οικονομικές Υπηρεσίες, για να προβεί στις απαραίτητες διορθώσεις.</a:t>
            </a:r>
          </a:p>
          <a:p>
            <a:endParaRPr lang="el-G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88640"/>
            <a:ext cx="8153400" cy="990600"/>
          </a:xfrm>
        </p:spPr>
        <p:txBody>
          <a:bodyPr>
            <a:noAutofit/>
          </a:bodyPr>
          <a:lstStyle/>
          <a:p>
            <a:r>
              <a:rPr lang="el-GR" sz="2800" dirty="0" smtClean="0"/>
              <a:t>Περιουσιακά στοιχεία τα οποία βρίσκονται σε κοινόχρηστους χώρους</a:t>
            </a:r>
            <a:r>
              <a:rPr lang="el-GR" sz="2400" dirty="0" smtClean="0"/>
              <a:t/>
            </a:r>
            <a:br>
              <a:rPr lang="el-GR" sz="2400" dirty="0" smtClean="0"/>
            </a:br>
            <a:endParaRPr lang="el-GR" sz="2400" dirty="0"/>
          </a:p>
        </p:txBody>
      </p:sp>
      <p:sp>
        <p:nvSpPr>
          <p:cNvPr id="3" name="Content Placeholder 2"/>
          <p:cNvSpPr>
            <a:spLocks noGrp="1"/>
          </p:cNvSpPr>
          <p:nvPr>
            <p:ph sz="quarter" idx="1"/>
          </p:nvPr>
        </p:nvSpPr>
        <p:spPr/>
        <p:txBody>
          <a:bodyPr>
            <a:normAutofit lnSpcReduction="10000"/>
          </a:bodyPr>
          <a:lstStyle/>
          <a:p>
            <a:r>
              <a:rPr lang="en-US" dirty="0" smtClean="0"/>
              <a:t>H </a:t>
            </a:r>
            <a:r>
              <a:rPr lang="el-GR" dirty="0" smtClean="0"/>
              <a:t>χρέωση του εν λόγω εξοπλισμού (ειδικότερα του κινητού εξοπλισμού), δύναται να γίνεται σε Διοικητικό Προσωπικό (π.χ. Λειτουργοί, Τεχνικοί, Ανώτεροι Λειτουργοί), το οποίο στεγάζεται στο συγκεκριμένο ή παραπλήσιο χώρο, και υπάγεται στη Σχολή/Τμήμα/Διοικητική Υπηρεσία στην οποία ανήκει ο εξοπλισμός. Σκοπός της χρέωσης είναι η καλύτερη διαχείριση του εξοπλισμού και η αναφορά τυχόν απώλειας ή καταστροφής του στον Τομέα Ασφάλειας και Υγείας.</a:t>
            </a:r>
          </a:p>
          <a:p>
            <a:endParaRPr lang="el-G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66698"/>
            <a:ext cx="8153400" cy="990600"/>
          </a:xfrm>
        </p:spPr>
        <p:txBody>
          <a:bodyPr>
            <a:normAutofit/>
          </a:bodyPr>
          <a:lstStyle/>
          <a:p>
            <a:r>
              <a:rPr lang="el-GR" sz="4000" b="1" dirty="0" smtClean="0"/>
              <a:t>ΕΥΧΑΡΙΣΤΩ ΓΙΑ ΤΗΝ ΠΡΟΣΟΧΗ ΣΑΣ</a:t>
            </a:r>
            <a:endParaRPr lang="el-GR" sz="4000" b="1" dirty="0"/>
          </a:p>
        </p:txBody>
      </p:sp>
      <p:pic>
        <p:nvPicPr>
          <p:cNvPr id="4" name="Content Placeholder 3" descr="goldeneggs.jpg"/>
          <p:cNvPicPr>
            <a:picLocks noGrp="1" noChangeAspect="1"/>
          </p:cNvPicPr>
          <p:nvPr>
            <p:ph sz="quarter" idx="1"/>
          </p:nvPr>
        </p:nvPicPr>
        <p:blipFill>
          <a:blip r:embed="rId2" cstate="print"/>
          <a:stretch>
            <a:fillRect/>
          </a:stretch>
        </p:blipFill>
        <p:spPr>
          <a:xfrm>
            <a:off x="827584" y="2500306"/>
            <a:ext cx="7488832" cy="20383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ctangle 5"/>
          <p:cNvSpPr/>
          <p:nvPr/>
        </p:nvSpPr>
        <p:spPr>
          <a:xfrm>
            <a:off x="857224" y="5357826"/>
            <a:ext cx="7848872" cy="523220"/>
          </a:xfrm>
          <a:prstGeom prst="rect">
            <a:avLst/>
          </a:prstGeom>
        </p:spPr>
        <p:txBody>
          <a:bodyPr wrap="square">
            <a:spAutoFit/>
          </a:bodyPr>
          <a:lstStyle/>
          <a:p>
            <a:r>
              <a:rPr lang="el-GR" sz="2800" b="1" dirty="0" smtClean="0">
                <a:solidFill>
                  <a:schemeClr val="bg2">
                    <a:lumMod val="25000"/>
                  </a:schemeClr>
                </a:solidFill>
                <a:latin typeface="+mj-lt"/>
              </a:rPr>
              <a:t>και το όνομα αυτής</a:t>
            </a:r>
            <a:r>
              <a:rPr lang="en-US" sz="2800" b="1" dirty="0" smtClean="0">
                <a:solidFill>
                  <a:schemeClr val="bg2">
                    <a:lumMod val="25000"/>
                  </a:schemeClr>
                </a:solidFill>
                <a:latin typeface="+mj-lt"/>
              </a:rPr>
              <a:t>: </a:t>
            </a:r>
            <a:r>
              <a:rPr lang="el-GR" sz="2800" b="1" dirty="0" smtClean="0">
                <a:solidFill>
                  <a:schemeClr val="bg2">
                    <a:lumMod val="25000"/>
                  </a:schemeClr>
                </a:solidFill>
                <a:latin typeface="+mj-lt"/>
              </a:rPr>
              <a:t>ΕΡΕΥΝΑ ΚΑΙ ΚΑΙΝΟΤΟΜΙΑ</a:t>
            </a:r>
            <a:endParaRPr lang="el-GR" sz="2800" b="1" dirty="0">
              <a:solidFill>
                <a:schemeClr val="bg2">
                  <a:lumMod val="25000"/>
                </a:schemeClr>
              </a:solidFill>
              <a:latin typeface="+mj-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6">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ΓΕΝΙΚΑ ΣΤΟΙΧΕΙΑ</a:t>
            </a:r>
            <a:endParaRPr lang="en-US" dirty="0"/>
          </a:p>
        </p:txBody>
      </p:sp>
      <p:sp>
        <p:nvSpPr>
          <p:cNvPr id="3" name="Content Placeholder 2"/>
          <p:cNvSpPr>
            <a:spLocks noGrp="1"/>
          </p:cNvSpPr>
          <p:nvPr>
            <p:ph sz="quarter" idx="1"/>
          </p:nvPr>
        </p:nvSpPr>
        <p:spPr/>
        <p:txBody>
          <a:bodyPr>
            <a:normAutofit fontScale="92500" lnSpcReduction="10000"/>
          </a:bodyPr>
          <a:lstStyle/>
          <a:p>
            <a:r>
              <a:rPr lang="el-GR" dirty="0" smtClean="0"/>
              <a:t>Το Πανεπιστημίου Κύπρου ετοιμάζει και υποβάλλει για έγκριση στη Βουλή των Αντιπροσώπων ετήσιο Προϋπολογισμό</a:t>
            </a:r>
          </a:p>
          <a:p>
            <a:r>
              <a:rPr lang="el-GR" dirty="0" smtClean="0"/>
              <a:t>Οι δαπάνες του Πανεπιστημίου καλύπτονται κατά κύριο λόγο από Κρατική Χορηγία που παραχωρείται από την Κυπριακή Δημοκρατία </a:t>
            </a:r>
          </a:p>
          <a:p>
            <a:r>
              <a:rPr lang="el-GR" dirty="0" smtClean="0"/>
              <a:t>Ο προϋπολογισμός υλοποιείται στα πλαίσια των Νόμων, Κανόνων, Κανονισμών και Εγκυκλίων που διέπουν τη λειτουργία του Πανεπιστημίου</a:t>
            </a:r>
          </a:p>
          <a:p>
            <a:r>
              <a:rPr lang="el-GR" dirty="0" smtClean="0"/>
              <a:t>Το Πανεπιστήμιο Κύπρου ελέγχεται ετήσια από την Ελεγκτική Υπηρεσία της Δημοκρατίας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l-GR" b="1" dirty="0" smtClean="0"/>
              <a:t>ΟΡΓΑΝΟΓΡΑΜΜΑ ΚΑΙ ΣΤΕΛΕΧΩΣΗ</a:t>
            </a:r>
            <a:br>
              <a:rPr lang="el-GR" b="1" dirty="0" smtClean="0"/>
            </a:br>
            <a:endParaRPr lang="el-GR" dirty="0"/>
          </a:p>
        </p:txBody>
      </p:sp>
      <p:sp>
        <p:nvSpPr>
          <p:cNvPr id="3" name="Subtitle 2"/>
          <p:cNvSpPr>
            <a:spLocks noGrp="1"/>
          </p:cNvSpPr>
          <p:nvPr>
            <p:ph type="subTitle" idx="1"/>
          </p:nvPr>
        </p:nvSpPr>
        <p:spPr/>
        <p:txBody>
          <a:bodyPr/>
          <a:lstStyle/>
          <a:p>
            <a:r>
              <a:rPr lang="el-GR" dirty="0" smtClean="0"/>
              <a:t>Οικονομικές Υπηρεσίες</a:t>
            </a:r>
            <a:endParaRPr lang="el-GR" dirty="0"/>
          </a:p>
        </p:txBody>
      </p:sp>
      <p:graphicFrame>
        <p:nvGraphicFramePr>
          <p:cNvPr id="204802" name="Object 2"/>
          <p:cNvGraphicFramePr>
            <a:graphicFrameLocks noChangeAspect="1"/>
          </p:cNvGraphicFramePr>
          <p:nvPr/>
        </p:nvGraphicFramePr>
        <p:xfrm>
          <a:off x="179388" y="142875"/>
          <a:ext cx="3289300" cy="3359150"/>
        </p:xfrm>
        <a:graphic>
          <a:graphicData uri="http://schemas.openxmlformats.org/presentationml/2006/ole">
            <p:oleObj spid="_x0000_s31746" name="CorelDRAW" r:id="rId3" imgW="2567880" imgH="2622240" progId="">
              <p:embed/>
            </p:oleObj>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b="1" dirty="0" smtClean="0"/>
              <a:t>ΟΡΓΑΝΟΓΡΑΜΜΑ ΟΙΚΟΝΟΜΙΚΩΝ ΥΠΗΡΕΣΙΩΝ</a:t>
            </a:r>
            <a:endParaRPr lang="el-GR" sz="3200" b="1" dirty="0"/>
          </a:p>
        </p:txBody>
      </p:sp>
      <p:graphicFrame>
        <p:nvGraphicFramePr>
          <p:cNvPr id="4" name="Content Placeholder 3"/>
          <p:cNvGraphicFramePr>
            <a:graphicFrameLocks noGrp="1"/>
          </p:cNvGraphicFramePr>
          <p:nvPr>
            <p:ph sz="quarter" idx="1"/>
          </p:nvPr>
        </p:nvGraphicFramePr>
        <p:xfrm>
          <a:off x="918393" y="1556792"/>
          <a:ext cx="8766175" cy="52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Connector 5"/>
          <p:cNvCxnSpPr/>
          <p:nvPr/>
        </p:nvCxnSpPr>
        <p:spPr>
          <a:xfrm>
            <a:off x="5004048" y="2060848"/>
            <a:ext cx="1080120" cy="0"/>
          </a:xfrm>
          <a:prstGeom prst="line">
            <a:avLst/>
          </a:prstGeom>
          <a:ln w="19050"/>
        </p:spPr>
        <p:style>
          <a:lnRef idx="1">
            <a:schemeClr val="accent4"/>
          </a:lnRef>
          <a:fillRef idx="0">
            <a:schemeClr val="accent4"/>
          </a:fillRef>
          <a:effectRef idx="0">
            <a:schemeClr val="accent4"/>
          </a:effectRef>
          <a:fontRef idx="minor">
            <a:schemeClr val="tx1"/>
          </a:fontRef>
        </p:style>
      </p:cxnSp>
      <p:cxnSp>
        <p:nvCxnSpPr>
          <p:cNvPr id="9" name="Straight Connector 8"/>
          <p:cNvCxnSpPr/>
          <p:nvPr/>
        </p:nvCxnSpPr>
        <p:spPr>
          <a:xfrm>
            <a:off x="6804248" y="2060848"/>
            <a:ext cx="360040" cy="0"/>
          </a:xfrm>
          <a:prstGeom prst="line">
            <a:avLst/>
          </a:prstGeom>
          <a:ln w="28575">
            <a:prstDash val="sysDot"/>
          </a:ln>
        </p:spPr>
        <p:style>
          <a:lnRef idx="1">
            <a:schemeClr val="accent4"/>
          </a:lnRef>
          <a:fillRef idx="0">
            <a:schemeClr val="accent4"/>
          </a:fillRef>
          <a:effectRef idx="0">
            <a:schemeClr val="accent4"/>
          </a:effectRef>
          <a:fontRef idx="minor">
            <a:schemeClr val="tx1"/>
          </a:fontRef>
        </p:style>
      </p:cxnSp>
      <p:cxnSp>
        <p:nvCxnSpPr>
          <p:cNvPr id="19" name="Straight Connector 18"/>
          <p:cNvCxnSpPr/>
          <p:nvPr/>
        </p:nvCxnSpPr>
        <p:spPr>
          <a:xfrm>
            <a:off x="7956376" y="1628800"/>
            <a:ext cx="0" cy="4752528"/>
          </a:xfrm>
          <a:prstGeom prst="line">
            <a:avLst/>
          </a:prstGeom>
          <a:ln w="28575">
            <a:solidFill>
              <a:schemeClr val="accent4"/>
            </a:solidFill>
            <a:prstDash val="sysDot"/>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7884368" y="1988840"/>
            <a:ext cx="1080120" cy="230832"/>
          </a:xfrm>
          <a:prstGeom prst="rect">
            <a:avLst/>
          </a:prstGeom>
          <a:noFill/>
        </p:spPr>
        <p:txBody>
          <a:bodyPr wrap="square" rtlCol="0">
            <a:spAutoFit/>
          </a:bodyPr>
          <a:lstStyle/>
          <a:p>
            <a:r>
              <a:rPr lang="el-GR" sz="900" b="1" dirty="0" smtClean="0">
                <a:solidFill>
                  <a:schemeClr val="accent3">
                    <a:lumMod val="50000"/>
                  </a:schemeClr>
                </a:solidFill>
              </a:rPr>
              <a:t>ΤΟΠΙΚΑ ΓΡΑΦΕΙΑ</a:t>
            </a:r>
            <a:endParaRPr lang="el-GR" sz="900" b="1" dirty="0">
              <a:solidFill>
                <a:schemeClr val="accent3">
                  <a:lumMod val="50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ΠΕΡΙΕΧΟΜΕΝΟ</a:t>
            </a:r>
            <a:endParaRPr lang="en-US" dirty="0"/>
          </a:p>
        </p:txBody>
      </p:sp>
      <p:sp>
        <p:nvSpPr>
          <p:cNvPr id="3" name="Content Placeholder 2"/>
          <p:cNvSpPr>
            <a:spLocks noGrp="1"/>
          </p:cNvSpPr>
          <p:nvPr>
            <p:ph sz="quarter" idx="1"/>
          </p:nvPr>
        </p:nvSpPr>
        <p:spPr/>
        <p:txBody>
          <a:bodyPr>
            <a:normAutofit fontScale="70000" lnSpcReduction="20000"/>
          </a:bodyPr>
          <a:lstStyle/>
          <a:p>
            <a:r>
              <a:rPr lang="el-GR" dirty="0" smtClean="0"/>
              <a:t>Προϋπολογισμός Πανεπιστημίου ΠΚ</a:t>
            </a:r>
          </a:p>
          <a:p>
            <a:r>
              <a:rPr lang="el-GR" dirty="0" smtClean="0"/>
              <a:t>Αποζημιώσεις εξόδων</a:t>
            </a:r>
          </a:p>
          <a:p>
            <a:r>
              <a:rPr lang="el-GR" dirty="0" smtClean="0"/>
              <a:t>Αποζημιώσεις ταξιδιών</a:t>
            </a:r>
          </a:p>
          <a:p>
            <a:r>
              <a:rPr lang="el-GR" dirty="0" smtClean="0"/>
              <a:t>Πληροφορίες Γραφείου Πληρωμών </a:t>
            </a:r>
          </a:p>
          <a:p>
            <a:r>
              <a:rPr lang="el-GR" dirty="0" smtClean="0"/>
              <a:t>Καταβολή μισθοδοσίας</a:t>
            </a:r>
          </a:p>
          <a:p>
            <a:r>
              <a:rPr lang="el-GR" dirty="0" smtClean="0"/>
              <a:t>Πληροφορίες Γραφείου Μισθοδοσίας</a:t>
            </a:r>
          </a:p>
          <a:p>
            <a:r>
              <a:rPr lang="el-GR" dirty="0" smtClean="0"/>
              <a:t>Κονδύλια Έρευνας</a:t>
            </a:r>
          </a:p>
          <a:p>
            <a:pPr lvl="2"/>
            <a:r>
              <a:rPr lang="el-GR" dirty="0" smtClean="0"/>
              <a:t>Ερευνητικές Δραστηριότητες (Άρθρο 311)</a:t>
            </a:r>
          </a:p>
          <a:p>
            <a:pPr lvl="2"/>
            <a:r>
              <a:rPr lang="el-GR" dirty="0" smtClean="0"/>
              <a:t>Εναρκτήρια Χρηματοδότηση </a:t>
            </a:r>
          </a:p>
          <a:p>
            <a:pPr lvl="2"/>
            <a:r>
              <a:rPr lang="el-GR" dirty="0" smtClean="0"/>
              <a:t>Εσωτερικά Ερευνητικά Προγράμματα</a:t>
            </a:r>
          </a:p>
          <a:p>
            <a:pPr lvl="2"/>
            <a:r>
              <a:rPr lang="el-GR" dirty="0" smtClean="0"/>
              <a:t>Εξωτερικά Ερευνητικά Προγράμματα</a:t>
            </a:r>
          </a:p>
          <a:p>
            <a:pPr marL="320040" lvl="2" indent="-320040">
              <a:spcBef>
                <a:spcPts val="700"/>
              </a:spcBef>
              <a:buSzPct val="60000"/>
              <a:buFont typeface="Wingdings"/>
              <a:buChar char=""/>
            </a:pPr>
            <a:r>
              <a:rPr lang="el-GR" sz="2900" dirty="0" smtClean="0"/>
              <a:t>Οικονομική Διαχείριση Συμβολαίων για παροχή Συμβουλευτικών Υπηρεσιών</a:t>
            </a:r>
            <a:endParaRPr lang="en-US" sz="2900" dirty="0" smtClean="0"/>
          </a:p>
          <a:p>
            <a:pPr marL="320040" lvl="2" indent="-320040">
              <a:spcBef>
                <a:spcPts val="700"/>
              </a:spcBef>
              <a:buSzPct val="60000"/>
              <a:buFont typeface="Wingdings"/>
              <a:buChar char=""/>
            </a:pPr>
            <a:r>
              <a:rPr lang="el-GR" sz="2900" dirty="0" smtClean="0"/>
              <a:t>Καταγραφή Περιουσιακών στοιχείων</a:t>
            </a:r>
          </a:p>
          <a:p>
            <a:pPr lvl="1"/>
            <a:endParaRPr lang="el-GR" dirty="0" smtClean="0"/>
          </a:p>
          <a:p>
            <a:pPr lvl="1"/>
            <a:endParaRPr lang="el-GR" dirty="0" smtClean="0"/>
          </a:p>
          <a:p>
            <a:endParaRPr lang="el-GR"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defRPr/>
            </a:pPr>
            <a:r>
              <a:rPr lang="el-GR" sz="2000" dirty="0" smtClean="0">
                <a:cs typeface="Tahoma" pitchFamily="34" charset="0"/>
              </a:rPr>
              <a:t>	ΧΡΟΝΟΔΙΑΓΡΑΜΜΑ ΕΓΚΡΙΣΗΣ ΠΡΟΥΠΟΛΟΓΙΣΜΟΥ ΠΚ</a:t>
            </a:r>
            <a:endParaRPr lang="el-GR" sz="2000" dirty="0"/>
          </a:p>
        </p:txBody>
      </p:sp>
      <p:sp>
        <p:nvSpPr>
          <p:cNvPr id="3" name="Content Placeholder 2"/>
          <p:cNvSpPr>
            <a:spLocks noGrp="1"/>
          </p:cNvSpPr>
          <p:nvPr>
            <p:ph idx="1"/>
          </p:nvPr>
        </p:nvSpPr>
        <p:spPr>
          <a:xfrm>
            <a:off x="0" y="1219200"/>
            <a:ext cx="9144000" cy="4525963"/>
          </a:xfr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path path="circle">
              <a:fillToRect l="100000" t="100000"/>
            </a:path>
            <a:tileRect r="-100000" b="-100000"/>
          </a:gradFill>
        </p:spPr>
        <p:txBody>
          <a:bodyPr>
            <a:normAutofit fontScale="92500" lnSpcReduction="20000"/>
          </a:bodyPr>
          <a:lstStyle/>
          <a:p>
            <a:pPr>
              <a:buFont typeface="Arial" pitchFamily="34" charset="0"/>
              <a:buNone/>
              <a:defRPr/>
            </a:pPr>
            <a:r>
              <a:rPr lang="el-GR" sz="1400" dirty="0" smtClean="0"/>
              <a:t> </a:t>
            </a:r>
          </a:p>
          <a:p>
            <a:pPr>
              <a:buFont typeface="Arial" pitchFamily="34" charset="0"/>
              <a:buNone/>
              <a:defRPr/>
            </a:pPr>
            <a:r>
              <a:rPr lang="el-GR" sz="1600" b="1" dirty="0" smtClean="0">
                <a:solidFill>
                  <a:srgbClr val="FF9933"/>
                </a:solidFill>
              </a:rPr>
              <a:t>≤ 18 Νοεμβρίου</a:t>
            </a:r>
            <a:r>
              <a:rPr lang="en-US" sz="1600" b="1" dirty="0" smtClean="0">
                <a:solidFill>
                  <a:srgbClr val="FF9933"/>
                </a:solidFill>
              </a:rPr>
              <a:t> 	</a:t>
            </a:r>
            <a:r>
              <a:rPr lang="el-GR" sz="1600" dirty="0" smtClean="0"/>
              <a:t>Κατάθεση Εισηγητικής Έκθεσης από το Υπουργείο Παιδείας και 				Πολιτισμού στο Υπουργικό Συμβούλιο</a:t>
            </a:r>
          </a:p>
          <a:p>
            <a:pPr>
              <a:buFont typeface="Arial" pitchFamily="34" charset="0"/>
              <a:buNone/>
              <a:defRPr/>
            </a:pPr>
            <a:endParaRPr lang="el-GR" sz="1600" dirty="0" smtClean="0"/>
          </a:p>
          <a:p>
            <a:pPr>
              <a:buFont typeface="Arial" pitchFamily="34" charset="0"/>
              <a:buNone/>
              <a:defRPr/>
            </a:pPr>
            <a:r>
              <a:rPr lang="el-GR" sz="1600" b="1" dirty="0" smtClean="0">
                <a:solidFill>
                  <a:srgbClr val="FF9933"/>
                </a:solidFill>
              </a:rPr>
              <a:t>≤ 23 Νοεμβρίου	</a:t>
            </a:r>
            <a:r>
              <a:rPr lang="el-GR" sz="1600" dirty="0" smtClean="0"/>
              <a:t>Έγκριση από το Υπουργικό Συμβούλιο</a:t>
            </a:r>
          </a:p>
          <a:p>
            <a:pPr>
              <a:buFont typeface="Arial" pitchFamily="34" charset="0"/>
              <a:buNone/>
              <a:defRPr/>
            </a:pPr>
            <a:endParaRPr lang="el-GR" sz="1600" b="1" dirty="0" smtClean="0">
              <a:solidFill>
                <a:srgbClr val="FF9933"/>
              </a:solidFill>
            </a:endParaRPr>
          </a:p>
          <a:p>
            <a:pPr>
              <a:buFont typeface="Arial" pitchFamily="34" charset="0"/>
              <a:buNone/>
              <a:defRPr/>
            </a:pPr>
            <a:r>
              <a:rPr lang="el-GR" sz="1600" b="1" dirty="0" smtClean="0">
                <a:solidFill>
                  <a:srgbClr val="FF9933"/>
                </a:solidFill>
              </a:rPr>
              <a:t>≤ 24 Νοεμβρίου</a:t>
            </a:r>
            <a:r>
              <a:rPr lang="el-GR" sz="1600" dirty="0" smtClean="0"/>
              <a:t>	Κατάθεση Πρότασης Νόμου στη Βουλή</a:t>
            </a:r>
          </a:p>
          <a:p>
            <a:pPr>
              <a:buFont typeface="Arial" pitchFamily="34" charset="0"/>
              <a:buNone/>
              <a:defRPr/>
            </a:pPr>
            <a:endParaRPr lang="el-GR" sz="1600" dirty="0" smtClean="0"/>
          </a:p>
          <a:p>
            <a:pPr>
              <a:buNone/>
              <a:defRPr/>
            </a:pPr>
            <a:r>
              <a:rPr lang="el-GR" sz="1600" b="1" dirty="0" smtClean="0">
                <a:solidFill>
                  <a:srgbClr val="FF9933"/>
                </a:solidFill>
              </a:rPr>
              <a:t>≤ 20 Δεκεμβρίου</a:t>
            </a:r>
            <a:r>
              <a:rPr lang="en-US" sz="1600" b="1" dirty="0" smtClean="0">
                <a:solidFill>
                  <a:srgbClr val="FF9933"/>
                </a:solidFill>
              </a:rPr>
              <a:t> </a:t>
            </a:r>
            <a:r>
              <a:rPr lang="el-GR" sz="1600" b="1" dirty="0" smtClean="0">
                <a:solidFill>
                  <a:srgbClr val="FF9933"/>
                </a:solidFill>
              </a:rPr>
              <a:t>	</a:t>
            </a:r>
            <a:r>
              <a:rPr lang="el-GR" sz="1600" dirty="0" smtClean="0"/>
              <a:t>Επεξεργασία από Κοινοβουλευτική Επιτροπή Παιδείας</a:t>
            </a:r>
          </a:p>
          <a:p>
            <a:pPr>
              <a:buNone/>
              <a:defRPr/>
            </a:pPr>
            <a:endParaRPr lang="el-GR" sz="1600" b="1" dirty="0" smtClean="0">
              <a:solidFill>
                <a:srgbClr val="FF9933"/>
              </a:solidFill>
            </a:endParaRPr>
          </a:p>
          <a:p>
            <a:pPr>
              <a:buNone/>
              <a:defRPr/>
            </a:pPr>
            <a:r>
              <a:rPr lang="el-GR" sz="1600" b="1" dirty="0" smtClean="0">
                <a:solidFill>
                  <a:srgbClr val="FF9933"/>
                </a:solidFill>
              </a:rPr>
              <a:t>≤ 22 Δεκεμβρίου</a:t>
            </a:r>
            <a:r>
              <a:rPr lang="en-US" sz="1600" b="1" dirty="0" smtClean="0">
                <a:solidFill>
                  <a:srgbClr val="FF9933"/>
                </a:solidFill>
              </a:rPr>
              <a:t> </a:t>
            </a:r>
            <a:r>
              <a:rPr lang="el-GR" sz="1600" b="1" dirty="0" smtClean="0">
                <a:solidFill>
                  <a:srgbClr val="FF9933"/>
                </a:solidFill>
              </a:rPr>
              <a:t>	</a:t>
            </a:r>
            <a:r>
              <a:rPr lang="el-GR" sz="1600" dirty="0" smtClean="0"/>
              <a:t>Ψήφιση Νομοσχεδίου από την Ολομέλεια της Βουλής</a:t>
            </a:r>
            <a:endParaRPr lang="en-US" sz="1600" dirty="0" smtClean="0"/>
          </a:p>
          <a:p>
            <a:pPr>
              <a:buFont typeface="Arial" pitchFamily="34" charset="0"/>
              <a:buNone/>
              <a:defRPr/>
            </a:pPr>
            <a:endParaRPr lang="el-GR" sz="1600" dirty="0" smtClean="0"/>
          </a:p>
          <a:p>
            <a:pPr>
              <a:buNone/>
              <a:defRPr/>
            </a:pPr>
            <a:r>
              <a:rPr lang="el-GR" sz="1600" b="1" dirty="0" smtClean="0">
                <a:solidFill>
                  <a:srgbClr val="FF9933"/>
                </a:solidFill>
              </a:rPr>
              <a:t>≤ 28 Δεκεμβρίου</a:t>
            </a:r>
            <a:r>
              <a:rPr lang="en-US" sz="1600" b="1" dirty="0" smtClean="0">
                <a:solidFill>
                  <a:srgbClr val="FF9933"/>
                </a:solidFill>
              </a:rPr>
              <a:t> </a:t>
            </a:r>
            <a:r>
              <a:rPr lang="en-US" sz="1600" dirty="0" smtClean="0"/>
              <a:t>	</a:t>
            </a:r>
            <a:r>
              <a:rPr lang="el-GR" sz="1600" dirty="0" smtClean="0"/>
              <a:t>Επικύρωση του Περί Προϋπολογισμού του Π.Κ. Νόμου από τον Πρόεδρο 			της Κυπριακής Δημοκρατίας</a:t>
            </a:r>
            <a:endParaRPr lang="en-US" sz="1600" dirty="0" smtClean="0"/>
          </a:p>
          <a:p>
            <a:pPr>
              <a:buFont typeface="Arial" pitchFamily="34" charset="0"/>
              <a:buNone/>
              <a:defRPr/>
            </a:pPr>
            <a:endParaRPr lang="en-US" sz="1600" dirty="0" smtClean="0"/>
          </a:p>
          <a:p>
            <a:pPr>
              <a:buNone/>
              <a:defRPr/>
            </a:pPr>
            <a:r>
              <a:rPr lang="el-GR" sz="1600" b="1" dirty="0" smtClean="0">
                <a:solidFill>
                  <a:srgbClr val="FF9933"/>
                </a:solidFill>
              </a:rPr>
              <a:t>≤ 30 Δεκεμβρίου</a:t>
            </a:r>
            <a:r>
              <a:rPr lang="en-US" sz="1600" b="1" dirty="0" smtClean="0">
                <a:solidFill>
                  <a:srgbClr val="FF9933"/>
                </a:solidFill>
              </a:rPr>
              <a:t> 	</a:t>
            </a:r>
            <a:r>
              <a:rPr lang="el-GR" sz="1600" dirty="0" smtClean="0"/>
              <a:t>Δημοσίευση του Περί Προϋπολογισμού του Π.Κ. Νόμου στην Επίσημη 				Εφημερίδα της Κυπριακής Δημοκρατίας</a:t>
            </a:r>
          </a:p>
        </p:txBody>
      </p:sp>
      <p:sp>
        <p:nvSpPr>
          <p:cNvPr id="4" name="Slide Number Placeholder 3"/>
          <p:cNvSpPr>
            <a:spLocks noGrp="1"/>
          </p:cNvSpPr>
          <p:nvPr>
            <p:ph type="sldNum" sz="quarter" idx="12"/>
          </p:nvPr>
        </p:nvSpPr>
        <p:spPr/>
        <p:txBody>
          <a:bodyPr>
            <a:normAutofit fontScale="85000" lnSpcReduction="20000"/>
          </a:bodyPr>
          <a:lstStyle/>
          <a:p>
            <a:pPr>
              <a:defRPr/>
            </a:pPr>
            <a:endParaRPr lang="el-GR" dirty="0"/>
          </a:p>
        </p:txBody>
      </p:sp>
      <p:sp>
        <p:nvSpPr>
          <p:cNvPr id="5" name="Right Brace 4"/>
          <p:cNvSpPr/>
          <p:nvPr/>
        </p:nvSpPr>
        <p:spPr>
          <a:xfrm>
            <a:off x="7543800" y="1447800"/>
            <a:ext cx="1066800" cy="4114800"/>
          </a:xfrm>
          <a:prstGeom prst="righ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6" name="TextBox 5"/>
          <p:cNvSpPr txBox="1"/>
          <p:nvPr/>
        </p:nvSpPr>
        <p:spPr>
          <a:xfrm>
            <a:off x="8077200" y="3048000"/>
            <a:ext cx="1143000" cy="338554"/>
          </a:xfrm>
          <a:prstGeom prst="rect">
            <a:avLst/>
          </a:prstGeom>
          <a:noFill/>
        </p:spPr>
        <p:txBody>
          <a:bodyPr wrap="square" rtlCol="0">
            <a:spAutoFit/>
          </a:bodyPr>
          <a:lstStyle/>
          <a:p>
            <a:r>
              <a:rPr lang="el-GR" sz="1600" dirty="0" smtClean="0"/>
              <a:t>Εξωτερικά</a:t>
            </a:r>
            <a:endParaRPr lang="el-GR" sz="1600" dirty="0"/>
          </a:p>
        </p:txBody>
      </p:sp>
      <p:pic>
        <p:nvPicPr>
          <p:cNvPr id="1026" name="Picture 2" descr="C:\Users\kassinopoulouch\AppData\Local\Microsoft\Windows\Temporary Internet Files\Content.IE5\SJ13PS9F\MC900059787[1].wmf"/>
          <p:cNvPicPr>
            <a:picLocks noChangeAspect="1" noChangeArrowheads="1"/>
          </p:cNvPicPr>
          <p:nvPr/>
        </p:nvPicPr>
        <p:blipFill>
          <a:blip r:embed="rId2" cstate="print"/>
          <a:srcRect/>
          <a:stretch>
            <a:fillRect/>
          </a:stretch>
        </p:blipFill>
        <p:spPr bwMode="auto">
          <a:xfrm rot="11608441">
            <a:off x="5544462" y="5542381"/>
            <a:ext cx="730606" cy="753466"/>
          </a:xfrm>
          <a:prstGeom prst="rect">
            <a:avLst/>
          </a:prstGeom>
          <a:noFill/>
        </p:spPr>
      </p:pic>
      <p:pic>
        <p:nvPicPr>
          <p:cNvPr id="1027" name="Picture 3" descr="C:\Users\kassinopoulouch\AppData\Local\Microsoft\Windows\Temporary Internet Files\Content.IE5\SJ13PS9F\MC900441703[1].png"/>
          <p:cNvPicPr>
            <a:picLocks noChangeAspect="1" noChangeArrowheads="1"/>
          </p:cNvPicPr>
          <p:nvPr/>
        </p:nvPicPr>
        <p:blipFill>
          <a:blip r:embed="rId3" cstate="print"/>
          <a:srcRect/>
          <a:stretch>
            <a:fillRect/>
          </a:stretch>
        </p:blipFill>
        <p:spPr bwMode="auto">
          <a:xfrm>
            <a:off x="5029200" y="6096000"/>
            <a:ext cx="533400" cy="533400"/>
          </a:xfrm>
          <a:prstGeom prst="rect">
            <a:avLst/>
          </a:prstGeom>
          <a:noFill/>
        </p:spPr>
      </p:pic>
      <p:pic>
        <p:nvPicPr>
          <p:cNvPr id="1028" name="Picture 4" descr="C:\Users\kassinopoulouch\AppData\Local\Microsoft\Windows\Temporary Internet Files\Content.IE5\SJ13PS9F\MC900441703[1].png"/>
          <p:cNvPicPr>
            <a:picLocks noChangeAspect="1" noChangeArrowheads="1"/>
          </p:cNvPicPr>
          <p:nvPr/>
        </p:nvPicPr>
        <p:blipFill>
          <a:blip r:embed="rId4" cstate="print"/>
          <a:srcRect/>
          <a:stretch>
            <a:fillRect/>
          </a:stretch>
        </p:blipFill>
        <p:spPr bwMode="auto">
          <a:xfrm>
            <a:off x="5638800" y="6248400"/>
            <a:ext cx="457200" cy="457200"/>
          </a:xfrm>
          <a:prstGeom prst="rect">
            <a:avLst/>
          </a:prstGeom>
          <a:noFill/>
        </p:spPr>
      </p:pic>
      <p:pic>
        <p:nvPicPr>
          <p:cNvPr id="1029" name="Picture 5" descr="C:\Users\kassinopoulouch\AppData\Local\Microsoft\Windows\Temporary Internet Files\Content.IE5\SJ13PS9F\MC900441703[1].png"/>
          <p:cNvPicPr>
            <a:picLocks noChangeAspect="1" noChangeArrowheads="1"/>
          </p:cNvPicPr>
          <p:nvPr/>
        </p:nvPicPr>
        <p:blipFill>
          <a:blip r:embed="rId3" cstate="print"/>
          <a:srcRect/>
          <a:stretch>
            <a:fillRect/>
          </a:stretch>
        </p:blipFill>
        <p:spPr bwMode="auto">
          <a:xfrm>
            <a:off x="5334000" y="6477000"/>
            <a:ext cx="533400" cy="5334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smtClean="0"/>
              <a:t>Κατανομή Προϋπολογισμού Π.Κ. </a:t>
            </a:r>
            <a:r>
              <a:rPr lang="el-GR" dirty="0" smtClean="0"/>
              <a:t/>
            </a:r>
            <a:br>
              <a:rPr lang="el-GR" dirty="0" smtClean="0"/>
            </a:br>
            <a:endParaRPr lang="el-GR" dirty="0"/>
          </a:p>
        </p:txBody>
      </p:sp>
      <p:sp>
        <p:nvSpPr>
          <p:cNvPr id="3" name="Content Placeholder 2"/>
          <p:cNvSpPr>
            <a:spLocks noGrp="1"/>
          </p:cNvSpPr>
          <p:nvPr>
            <p:ph sz="quarter" idx="1"/>
          </p:nvPr>
        </p:nvSpPr>
        <p:spPr/>
        <p:txBody>
          <a:bodyPr>
            <a:normAutofit fontScale="40000" lnSpcReduction="20000"/>
          </a:bodyPr>
          <a:lstStyle/>
          <a:p>
            <a:r>
              <a:rPr lang="el-GR" b="1" dirty="0" smtClean="0"/>
              <a:t>Κατανομή Προϋπολογισμού Π.Κ. </a:t>
            </a:r>
            <a:endParaRPr lang="el-GR" dirty="0" smtClean="0"/>
          </a:p>
          <a:p>
            <a:pPr>
              <a:buNone/>
            </a:pPr>
            <a:r>
              <a:rPr lang="el-GR" dirty="0" smtClean="0"/>
              <a:t>Ενημέρωση των αρμόδιων Επιτροπών/ Υπηρεσιών που ετοιμάζουν εισηγήσεις κατανομής, για έναρξη προεργασιών κατανομής.</a:t>
            </a:r>
          </a:p>
          <a:p>
            <a:pPr>
              <a:buNone/>
            </a:pPr>
            <a:r>
              <a:rPr lang="el-GR" dirty="0" smtClean="0"/>
              <a:t>[Άμεσα Εμπλεκόμενοι:  Αρμόδιες Επιτροπές/ Υπηρεσίες]</a:t>
            </a:r>
          </a:p>
          <a:p>
            <a:pPr>
              <a:buNone/>
            </a:pPr>
            <a:r>
              <a:rPr lang="el-GR" b="1" dirty="0" smtClean="0"/>
              <a:t> </a:t>
            </a:r>
            <a:endParaRPr lang="el-GR" dirty="0" smtClean="0"/>
          </a:p>
          <a:p>
            <a:r>
              <a:rPr lang="el-GR" b="1" dirty="0" smtClean="0"/>
              <a:t>Επιτροπή Οικονομικών και Προσωπικού:  </a:t>
            </a:r>
            <a:endParaRPr lang="el-GR" dirty="0" smtClean="0"/>
          </a:p>
          <a:p>
            <a:pPr>
              <a:buNone/>
            </a:pPr>
            <a:r>
              <a:rPr lang="el-GR" dirty="0" smtClean="0"/>
              <a:t>Ειδική Συνεδρία για:</a:t>
            </a:r>
          </a:p>
          <a:p>
            <a:pPr>
              <a:buNone/>
            </a:pPr>
            <a:r>
              <a:rPr lang="el-GR" dirty="0" smtClean="0"/>
              <a:t>(α)   την επιβεβαίωση των προνοιών που υποδείχθηκαν σε Επιτροπές/ Υπηρεσίες και οι οποίες χειρίζονται πρόνοιες άρθρων από κοινού </a:t>
            </a:r>
          </a:p>
          <a:p>
            <a:pPr>
              <a:buNone/>
            </a:pPr>
            <a:r>
              <a:rPr lang="el-GR" dirty="0" smtClean="0"/>
              <a:t>(β)  την ετοιμασία εισήγησης κατανομής των άρθρων που κατανέμονται σε επίπεδο οργανωτικών μονάδων και εμπίπτουν στις αρμοδιότητες της και </a:t>
            </a:r>
          </a:p>
          <a:p>
            <a:pPr>
              <a:buNone/>
            </a:pPr>
            <a:r>
              <a:rPr lang="el-GR" dirty="0" smtClean="0"/>
              <a:t>(γ)   την επιβεβαίωση ότι οι υπόλοιπες Επιτροπές/ Υπηρεσίες οι οποίες έχουν ετοιμάσει εισηγήσεις κατανομής έχουν παραμείνει εντός των πλαισίων που ορίζει η πρόνοια των άρθρων.</a:t>
            </a:r>
          </a:p>
          <a:p>
            <a:pPr>
              <a:buNone/>
            </a:pPr>
            <a:r>
              <a:rPr lang="el-GR" dirty="0" smtClean="0"/>
              <a:t> </a:t>
            </a:r>
          </a:p>
          <a:p>
            <a:r>
              <a:rPr lang="el-GR" sz="3000" b="1" dirty="0" smtClean="0"/>
              <a:t>Σύγκλητος: </a:t>
            </a:r>
          </a:p>
          <a:p>
            <a:pPr>
              <a:buNone/>
            </a:pPr>
            <a:r>
              <a:rPr lang="el-GR" dirty="0" smtClean="0"/>
              <a:t>Ειδική Συνεδρία για μελέτη και έγκριση των εισηγήσεων κατανομής του Προϋπολογισμού </a:t>
            </a:r>
          </a:p>
          <a:p>
            <a:pPr>
              <a:buNone/>
            </a:pPr>
            <a:r>
              <a:rPr lang="el-GR" dirty="0" smtClean="0"/>
              <a:t>Ενημέρωση των Οργανωτικών Μονάδων για τις αποφάσεις Κατανομής του Προϋπολογισμού.</a:t>
            </a:r>
          </a:p>
          <a:p>
            <a:endParaRPr lang="el-GR" dirty="0" smtClean="0"/>
          </a:p>
          <a:p>
            <a:r>
              <a:rPr lang="el-GR" b="1" dirty="0" smtClean="0"/>
              <a:t>Συμβούλιο:</a:t>
            </a:r>
            <a:endParaRPr lang="el-GR" dirty="0" smtClean="0"/>
          </a:p>
          <a:p>
            <a:pPr>
              <a:buNone/>
            </a:pPr>
            <a:r>
              <a:rPr lang="el-GR" dirty="0" smtClean="0"/>
              <a:t>Ενημέρωση για την κατανομή του Προϋπολογισμού του Π.Κ. </a:t>
            </a:r>
          </a:p>
          <a:p>
            <a:pPr>
              <a:buNone/>
            </a:pPr>
            <a:r>
              <a:rPr lang="el-GR" dirty="0" smtClean="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smtClean="0"/>
              <a:t>Ανακατανομή Προϋπολογισμού Π.Κ.</a:t>
            </a:r>
            <a:r>
              <a:rPr lang="el-GR" dirty="0" smtClean="0"/>
              <a:t/>
            </a:r>
            <a:br>
              <a:rPr lang="el-GR" dirty="0" smtClean="0"/>
            </a:br>
            <a:endParaRPr lang="el-GR" dirty="0"/>
          </a:p>
        </p:txBody>
      </p:sp>
      <p:sp>
        <p:nvSpPr>
          <p:cNvPr id="3" name="Content Placeholder 2"/>
          <p:cNvSpPr>
            <a:spLocks noGrp="1"/>
          </p:cNvSpPr>
          <p:nvPr>
            <p:ph sz="quarter" idx="1"/>
          </p:nvPr>
        </p:nvSpPr>
        <p:spPr/>
        <p:txBody>
          <a:bodyPr>
            <a:normAutofit fontScale="55000" lnSpcReduction="20000"/>
          </a:bodyPr>
          <a:lstStyle/>
          <a:p>
            <a:pPr>
              <a:buNone/>
            </a:pPr>
            <a:r>
              <a:rPr lang="el-GR" dirty="0" smtClean="0"/>
              <a:t>Συγκέντρωση και κωδικοποίηση διαθέσιμων πιστώσεων που αναμένονται να προκύψουν εντός</a:t>
            </a:r>
            <a:r>
              <a:rPr lang="en-US" dirty="0" smtClean="0"/>
              <a:t> </a:t>
            </a:r>
            <a:r>
              <a:rPr lang="el-GR" dirty="0" smtClean="0"/>
              <a:t>του έτους. </a:t>
            </a:r>
          </a:p>
          <a:p>
            <a:pPr>
              <a:buNone/>
            </a:pPr>
            <a:r>
              <a:rPr lang="el-GR" dirty="0" smtClean="0"/>
              <a:t>[Άμεσα Εμπλεκόμενοι:  Οργανωτικές Οντότητες]</a:t>
            </a:r>
          </a:p>
          <a:p>
            <a:endParaRPr lang="el-GR" dirty="0" smtClean="0"/>
          </a:p>
          <a:p>
            <a:pPr>
              <a:buNone/>
            </a:pPr>
            <a:r>
              <a:rPr lang="el-GR" dirty="0" smtClean="0"/>
              <a:t>Συγκέντρωση και κωδικοποίηση πρόσθετων αιτημάτων που υπάρχουν για την κάλυψη αναγκών του έτους:</a:t>
            </a:r>
          </a:p>
          <a:p>
            <a:pPr>
              <a:buNone/>
            </a:pPr>
            <a:r>
              <a:rPr lang="el-GR" dirty="0" smtClean="0"/>
              <a:t>[Άμεσα Εμπλεκόμενοι:  Οργανωτικές Οντότητες]</a:t>
            </a:r>
          </a:p>
          <a:p>
            <a:pPr>
              <a:buNone/>
            </a:pPr>
            <a:r>
              <a:rPr lang="el-GR" dirty="0" smtClean="0"/>
              <a:t> </a:t>
            </a:r>
          </a:p>
          <a:p>
            <a:r>
              <a:rPr lang="el-GR" b="1" dirty="0" smtClean="0"/>
              <a:t>Επιτροπή Οικονομικών και Προσωπικού: </a:t>
            </a:r>
            <a:endParaRPr lang="el-GR" dirty="0" smtClean="0"/>
          </a:p>
          <a:p>
            <a:pPr>
              <a:buNone/>
            </a:pPr>
            <a:r>
              <a:rPr lang="el-GR" dirty="0" smtClean="0"/>
              <a:t>Μελέτη των πληροφοριών που συγκεντρώνονται  για την ετοιμασία σχετικής εισήγησης.</a:t>
            </a:r>
          </a:p>
          <a:p>
            <a:r>
              <a:rPr lang="el-GR" b="1" dirty="0" smtClean="0"/>
              <a:t>Σύγκλητος:</a:t>
            </a:r>
            <a:endParaRPr lang="el-GR" dirty="0" smtClean="0"/>
          </a:p>
          <a:p>
            <a:pPr>
              <a:buNone/>
            </a:pPr>
            <a:r>
              <a:rPr lang="el-GR" dirty="0" smtClean="0"/>
              <a:t>Μελετά την εισήγηση της Επιτροπής Οικονομικών και Προσωπικού και εγκρίνει ανάλογα. </a:t>
            </a:r>
          </a:p>
          <a:p>
            <a:pPr>
              <a:buNone/>
            </a:pPr>
            <a:r>
              <a:rPr lang="el-GR" dirty="0" smtClean="0"/>
              <a:t> </a:t>
            </a:r>
          </a:p>
          <a:p>
            <a:pPr>
              <a:buNone/>
            </a:pPr>
            <a:r>
              <a:rPr lang="el-GR" dirty="0" smtClean="0"/>
              <a:t>Ενημέρωση Οργανωτικών Οντοτήτων και των Οικονομικών Υπηρεσιών.</a:t>
            </a:r>
          </a:p>
          <a:p>
            <a:endParaRPr lang="el-G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1640</TotalTime>
  <Words>1406</Words>
  <Application>Microsoft Office PowerPoint</Application>
  <PresentationFormat>On-screen Show (4:3)</PresentationFormat>
  <Paragraphs>295</Paragraphs>
  <Slides>26</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28" baseType="lpstr">
      <vt:lpstr>Median</vt:lpstr>
      <vt:lpstr>CorelDRAW</vt:lpstr>
      <vt:lpstr>        παρουσιαση οικονομικων υπηρεσιων – πρακτικεσ πληροφοριεσ </vt:lpstr>
      <vt:lpstr>ΣΤΕΓΑΣΗ ΟΙΚΟΝΟΜΙΚΩΝ ΥΠΗΡΕΣΙΩΝ</vt:lpstr>
      <vt:lpstr>ΓΕΝΙΚΑ ΣΤΟΙΧΕΙΑ</vt:lpstr>
      <vt:lpstr>ΟΡΓΑΝΟΓΡΑΜΜΑ ΚΑΙ ΣΤΕΛΕΧΩΣΗ </vt:lpstr>
      <vt:lpstr>ΟΡΓΑΝΟΓΡΑΜΜΑ ΟΙΚΟΝΟΜΙΚΩΝ ΥΠΗΡΕΣΙΩΝ</vt:lpstr>
      <vt:lpstr>ΠΕΡΙΕΧΟΜΕΝΟ</vt:lpstr>
      <vt:lpstr> ΧΡΟΝΟΔΙΑΓΡΑΜΜΑ ΕΓΚΡΙΣΗΣ ΠΡΟΥΠΟΛΟΓΙΣΜΟΥ ΠΚ</vt:lpstr>
      <vt:lpstr>Κατανομή Προϋπολογισμού Π.Κ.  </vt:lpstr>
      <vt:lpstr>Ανακατανομή Προϋπολογισμού Π.Κ. </vt:lpstr>
      <vt:lpstr>ΑΠΟΖΗΜΙΩΣΕΙΣ ΕΞΟΔΩΝ</vt:lpstr>
      <vt:lpstr>ΑΠΟΖΗΜΙΩΣΗ ΤΑΞΙΔΙΩΝ</vt:lpstr>
      <vt:lpstr>ΓΡΑΦΕΙΟ ΠΛΗΡΩΜΩΝ</vt:lpstr>
      <vt:lpstr>ΕΝΤΥΠΑ ΓΡΑΦΕΙΟΥ ΠΛΗΡΩΜΩΝ</vt:lpstr>
      <vt:lpstr>ΚΑΤΑΒΟΛΗ ΜΙΣΘΟΔΟΣΙΑΣ</vt:lpstr>
      <vt:lpstr>ΓΡΑΦΕΙΟ ΜΙΣΘΟΔΟΣΙΑΣ</vt:lpstr>
      <vt:lpstr>ΚΟΝΔΥΛΙΑ ΕΡΕΥΝΑΣ</vt:lpstr>
      <vt:lpstr>ΚΟΝΔΥΛΙΑ ΕΡΕΥΝΑΣ</vt:lpstr>
      <vt:lpstr>ΚΟΝΔΥΛΙΑ ΕΡΕΥΝΑΣ</vt:lpstr>
      <vt:lpstr>ΚΟΝΔΥΛΙΑ ΕΡΕΥΝΑΣ</vt:lpstr>
      <vt:lpstr>ΚΟΝΔΥΛΙΑ ΕΡΕΥΝΑΣ</vt:lpstr>
      <vt:lpstr> ΧΡΟΝΟΔΙΑΓΡΑΜΜΑ ΔΙΑΧΕΙΡΙΣΗΣ ΕΡΕΥΝΗΤΙΚΩΝ ΠΡΟΓΡΑΜΜΑΤΩΝ</vt:lpstr>
      <vt:lpstr>ΣΥΜΒΟΛΑΙΑ ΠΑΡΟΧΗΣ ΣΥΜΒΟΥΛΕΥΤΙΚΩΝ ΥΠΗΡΕΣΙΩΝ</vt:lpstr>
      <vt:lpstr>Καταγραφή Περιουσιακών στοιχείων</vt:lpstr>
      <vt:lpstr>Καταγραφή Περιουσιακών στοιχείων</vt:lpstr>
      <vt:lpstr>Περιουσιακά στοιχεία τα οποία βρίσκονται σε κοινόχρηστους χώρους </vt:lpstr>
      <vt:lpstr>ΕΥΧΑΡΙΣΤΩ ΓΙΑ ΤΗΝ ΠΡΟΣΟΧΗ ΣΑΣ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Hrakles Hrakleous</dc:creator>
  <cp:lastModifiedBy>Hraklesh</cp:lastModifiedBy>
  <cp:revision>194</cp:revision>
  <dcterms:modified xsi:type="dcterms:W3CDTF">2012-12-06T09:17:57Z</dcterms:modified>
</cp:coreProperties>
</file>