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1" r:id="rId3"/>
    <p:sldId id="262" r:id="rId4"/>
    <p:sldId id="259" r:id="rId5"/>
    <p:sldId id="264" r:id="rId6"/>
    <p:sldId id="266" r:id="rId7"/>
    <p:sldId id="267" r:id="rId8"/>
    <p:sldId id="265" r:id="rId9"/>
    <p:sldId id="270" r:id="rId10"/>
    <p:sldId id="271" r:id="rId11"/>
    <p:sldId id="280" r:id="rId12"/>
    <p:sldId id="272" r:id="rId13"/>
    <p:sldId id="273" r:id="rId14"/>
    <p:sldId id="274" r:id="rId15"/>
    <p:sldId id="276" r:id="rId16"/>
    <p:sldId id="277" r:id="rId17"/>
    <p:sldId id="260" r:id="rId18"/>
    <p:sldId id="25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B2B8E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0" autoAdjust="0"/>
    <p:restoredTop sz="53723" autoAdjust="0"/>
  </p:normalViewPr>
  <p:slideViewPr>
    <p:cSldViewPr snapToGrid="0">
      <p:cViewPr varScale="1">
        <p:scale>
          <a:sx n="36" d="100"/>
          <a:sy n="36" d="100"/>
        </p:scale>
        <p:origin x="19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Diplarou" userId="3cfcf8ca-6ae3-46b3-b266-9f3efb497f0d" providerId="ADAL" clId="{2A68EA95-0CE2-43AA-94B7-614E6DD8C99A}"/>
    <pc:docChg chg="undo custSel addSld modSld sldOrd modMainMaster">
      <pc:chgData name="Maria Diplarou" userId="3cfcf8ca-6ae3-46b3-b266-9f3efb497f0d" providerId="ADAL" clId="{2A68EA95-0CE2-43AA-94B7-614E6DD8C99A}" dt="2022-04-21T12:16:18.369" v="838" actId="1076"/>
      <pc:docMkLst>
        <pc:docMk/>
      </pc:docMkLst>
      <pc:sldChg chg="modSp add modTransition modNotesTx">
        <pc:chgData name="Maria Diplarou" userId="3cfcf8ca-6ae3-46b3-b266-9f3efb497f0d" providerId="ADAL" clId="{2A68EA95-0CE2-43AA-94B7-614E6DD8C99A}" dt="2022-04-21T09:40:32.461" v="567" actId="20577"/>
        <pc:sldMkLst>
          <pc:docMk/>
          <pc:sldMk cId="2436105413" sldId="256"/>
        </pc:sldMkLst>
        <pc:spChg chg="mod">
          <ac:chgData name="Maria Diplarou" userId="3cfcf8ca-6ae3-46b3-b266-9f3efb497f0d" providerId="ADAL" clId="{2A68EA95-0CE2-43AA-94B7-614E6DD8C99A}" dt="2022-04-21T09:39:55.940" v="559" actId="114"/>
          <ac:spMkLst>
            <pc:docMk/>
            <pc:sldMk cId="2436105413" sldId="256"/>
            <ac:spMk id="2" creationId="{7D5935DC-3BD1-454F-B49C-74594E6A35DF}"/>
          </ac:spMkLst>
        </pc:spChg>
        <pc:spChg chg="mod">
          <ac:chgData name="Maria Diplarou" userId="3cfcf8ca-6ae3-46b3-b266-9f3efb497f0d" providerId="ADAL" clId="{2A68EA95-0CE2-43AA-94B7-614E6DD8C99A}" dt="2022-04-21T09:40:32.461" v="567" actId="20577"/>
          <ac:spMkLst>
            <pc:docMk/>
            <pc:sldMk cId="2436105413" sldId="256"/>
            <ac:spMk id="3" creationId="{791F541F-2BFE-4D8F-915A-E7701B9BD07A}"/>
          </ac:spMkLst>
        </pc:spChg>
      </pc:sldChg>
      <pc:sldChg chg="addSp modSp add modTransition">
        <pc:chgData name="Maria Diplarou" userId="3cfcf8ca-6ae3-46b3-b266-9f3efb497f0d" providerId="ADAL" clId="{2A68EA95-0CE2-43AA-94B7-614E6DD8C99A}" dt="2022-04-21T09:35:50.302" v="506" actId="1076"/>
        <pc:sldMkLst>
          <pc:docMk/>
          <pc:sldMk cId="863168977" sldId="258"/>
        </pc:sldMkLst>
        <pc:spChg chg="mod">
          <ac:chgData name="Maria Diplarou" userId="3cfcf8ca-6ae3-46b3-b266-9f3efb497f0d" providerId="ADAL" clId="{2A68EA95-0CE2-43AA-94B7-614E6DD8C99A}" dt="2022-04-21T09:33:49.071" v="481" actId="20577"/>
          <ac:spMkLst>
            <pc:docMk/>
            <pc:sldMk cId="863168977" sldId="258"/>
            <ac:spMk id="2" creationId="{E83FCF09-E035-4D2B-97A5-34449EB4E449}"/>
          </ac:spMkLst>
        </pc:spChg>
        <pc:picChg chg="add mod">
          <ac:chgData name="Maria Diplarou" userId="3cfcf8ca-6ae3-46b3-b266-9f3efb497f0d" providerId="ADAL" clId="{2A68EA95-0CE2-43AA-94B7-614E6DD8C99A}" dt="2022-04-21T09:35:50.302" v="506" actId="1076"/>
          <ac:picMkLst>
            <pc:docMk/>
            <pc:sldMk cId="863168977" sldId="258"/>
            <ac:picMk id="4" creationId="{ECCC0B8E-09D3-49BE-8221-A858F694CEA1}"/>
          </ac:picMkLst>
        </pc:picChg>
        <pc:picChg chg="add mod modCrop">
          <ac:chgData name="Maria Diplarou" userId="3cfcf8ca-6ae3-46b3-b266-9f3efb497f0d" providerId="ADAL" clId="{2A68EA95-0CE2-43AA-94B7-614E6DD8C99A}" dt="2022-04-21T09:35:27.924" v="496" actId="1076"/>
          <ac:picMkLst>
            <pc:docMk/>
            <pc:sldMk cId="863168977" sldId="258"/>
            <ac:picMk id="5" creationId="{C43EABC9-E283-418D-B448-832DC2987505}"/>
          </ac:picMkLst>
        </pc:picChg>
      </pc:sldChg>
      <pc:sldChg chg="addSp delSp modSp add modTransition modAnim modNotesTx">
        <pc:chgData name="Maria Diplarou" userId="3cfcf8ca-6ae3-46b3-b266-9f3efb497f0d" providerId="ADAL" clId="{2A68EA95-0CE2-43AA-94B7-614E6DD8C99A}" dt="2022-04-21T10:51:25.775" v="826"/>
        <pc:sldMkLst>
          <pc:docMk/>
          <pc:sldMk cId="1136500232" sldId="259"/>
        </pc:sldMkLst>
        <pc:spChg chg="mod">
          <ac:chgData name="Maria Diplarou" userId="3cfcf8ca-6ae3-46b3-b266-9f3efb497f0d" providerId="ADAL" clId="{2A68EA95-0CE2-43AA-94B7-614E6DD8C99A}" dt="2022-04-21T09:57:10.104" v="632" actId="20577"/>
          <ac:spMkLst>
            <pc:docMk/>
            <pc:sldMk cId="1136500232" sldId="259"/>
            <ac:spMk id="2" creationId="{4554794C-61DD-4496-AFC9-BB7758477EDB}"/>
          </ac:spMkLst>
        </pc:spChg>
        <pc:spChg chg="mod">
          <ac:chgData name="Maria Diplarou" userId="3cfcf8ca-6ae3-46b3-b266-9f3efb497f0d" providerId="ADAL" clId="{2A68EA95-0CE2-43AA-94B7-614E6DD8C99A}" dt="2022-04-21T10:50:58.577" v="789" actId="20577"/>
          <ac:spMkLst>
            <pc:docMk/>
            <pc:sldMk cId="1136500232" sldId="259"/>
            <ac:spMk id="3" creationId="{ECEC5522-1AED-4A8B-82D7-C04B18ACBF46}"/>
          </ac:spMkLst>
        </pc:spChg>
        <pc:picChg chg="add mod">
          <ac:chgData name="Maria Diplarou" userId="3cfcf8ca-6ae3-46b3-b266-9f3efb497f0d" providerId="ADAL" clId="{2A68EA95-0CE2-43AA-94B7-614E6DD8C99A}" dt="2022-04-21T10:51:05.566" v="823" actId="1035"/>
          <ac:picMkLst>
            <pc:docMk/>
            <pc:sldMk cId="1136500232" sldId="259"/>
            <ac:picMk id="4" creationId="{A0A60168-5A7B-41A7-A5A1-0A3DC90D6AC0}"/>
          </ac:picMkLst>
        </pc:picChg>
        <pc:picChg chg="add del">
          <ac:chgData name="Maria Diplarou" userId="3cfcf8ca-6ae3-46b3-b266-9f3efb497f0d" providerId="ADAL" clId="{2A68EA95-0CE2-43AA-94B7-614E6DD8C99A}" dt="2022-04-21T10:18:18.489" v="639" actId="478"/>
          <ac:picMkLst>
            <pc:docMk/>
            <pc:sldMk cId="1136500232" sldId="259"/>
            <ac:picMk id="5" creationId="{7F94B584-2F6D-4D40-A9E3-9518F207436D}"/>
          </ac:picMkLst>
        </pc:picChg>
      </pc:sldChg>
      <pc:sldChg chg="modSp add modTransition">
        <pc:chgData name="Maria Diplarou" userId="3cfcf8ca-6ae3-46b3-b266-9f3efb497f0d" providerId="ADAL" clId="{2A68EA95-0CE2-43AA-94B7-614E6DD8C99A}" dt="2022-04-21T10:28:24.919" v="720" actId="2711"/>
        <pc:sldMkLst>
          <pc:docMk/>
          <pc:sldMk cId="3536894826" sldId="260"/>
        </pc:sldMkLst>
        <pc:spChg chg="mod">
          <ac:chgData name="Maria Diplarou" userId="3cfcf8ca-6ae3-46b3-b266-9f3efb497f0d" providerId="ADAL" clId="{2A68EA95-0CE2-43AA-94B7-614E6DD8C99A}" dt="2022-04-21T07:30:23.198" v="63" actId="20577"/>
          <ac:spMkLst>
            <pc:docMk/>
            <pc:sldMk cId="3536894826" sldId="260"/>
            <ac:spMk id="2" creationId="{0C3E66EF-4550-41D2-B716-A6C15D84AA83}"/>
          </ac:spMkLst>
        </pc:spChg>
        <pc:spChg chg="mod">
          <ac:chgData name="Maria Diplarou" userId="3cfcf8ca-6ae3-46b3-b266-9f3efb497f0d" providerId="ADAL" clId="{2A68EA95-0CE2-43AA-94B7-614E6DD8C99A}" dt="2022-04-21T10:28:24.919" v="720" actId="2711"/>
          <ac:spMkLst>
            <pc:docMk/>
            <pc:sldMk cId="3536894826" sldId="260"/>
            <ac:spMk id="3" creationId="{5A9A202C-2C0C-4679-927E-A449604DCB91}"/>
          </ac:spMkLst>
        </pc:spChg>
      </pc:sldChg>
      <pc:sldChg chg="addSp delSp modSp add modTransition modNotesTx">
        <pc:chgData name="Maria Diplarou" userId="3cfcf8ca-6ae3-46b3-b266-9f3efb497f0d" providerId="ADAL" clId="{2A68EA95-0CE2-43AA-94B7-614E6DD8C99A}" dt="2022-04-21T09:56:58.741" v="627" actId="113"/>
        <pc:sldMkLst>
          <pc:docMk/>
          <pc:sldMk cId="4241574408" sldId="261"/>
        </pc:sldMkLst>
        <pc:spChg chg="mod">
          <ac:chgData name="Maria Diplarou" userId="3cfcf8ca-6ae3-46b3-b266-9f3efb497f0d" providerId="ADAL" clId="{2A68EA95-0CE2-43AA-94B7-614E6DD8C99A}" dt="2022-04-21T09:56:58.741" v="627" actId="113"/>
          <ac:spMkLst>
            <pc:docMk/>
            <pc:sldMk cId="4241574408" sldId="261"/>
            <ac:spMk id="2" creationId="{30F6CD5B-98A0-403E-A3DF-D669D97078C0}"/>
          </ac:spMkLst>
        </pc:spChg>
        <pc:spChg chg="mod">
          <ac:chgData name="Maria Diplarou" userId="3cfcf8ca-6ae3-46b3-b266-9f3efb497f0d" providerId="ADAL" clId="{2A68EA95-0CE2-43AA-94B7-614E6DD8C99A}" dt="2022-04-21T09:53:58.545" v="610" actId="207"/>
          <ac:spMkLst>
            <pc:docMk/>
            <pc:sldMk cId="4241574408" sldId="261"/>
            <ac:spMk id="3" creationId="{9037AE4A-B835-4EB9-9C44-D57CA2585802}"/>
          </ac:spMkLst>
        </pc:spChg>
        <pc:picChg chg="add del">
          <ac:chgData name="Maria Diplarou" userId="3cfcf8ca-6ae3-46b3-b266-9f3efb497f0d" providerId="ADAL" clId="{2A68EA95-0CE2-43AA-94B7-614E6DD8C99A}" dt="2022-04-21T07:38:12.797" v="100" actId="478"/>
          <ac:picMkLst>
            <pc:docMk/>
            <pc:sldMk cId="4241574408" sldId="261"/>
            <ac:picMk id="4" creationId="{19898BBF-5253-440C-B803-B55C305E30AB}"/>
          </ac:picMkLst>
        </pc:picChg>
        <pc:picChg chg="add mod modCrop">
          <ac:chgData name="Maria Diplarou" userId="3cfcf8ca-6ae3-46b3-b266-9f3efb497f0d" providerId="ADAL" clId="{2A68EA95-0CE2-43AA-94B7-614E6DD8C99A}" dt="2022-04-21T09:40:57.179" v="571" actId="14100"/>
          <ac:picMkLst>
            <pc:docMk/>
            <pc:sldMk cId="4241574408" sldId="261"/>
            <ac:picMk id="5" creationId="{174CE81F-7C7E-407D-A2A7-EAE34992E5DB}"/>
          </ac:picMkLst>
        </pc:picChg>
        <pc:picChg chg="add mod ord modCrop">
          <ac:chgData name="Maria Diplarou" userId="3cfcf8ca-6ae3-46b3-b266-9f3efb497f0d" providerId="ADAL" clId="{2A68EA95-0CE2-43AA-94B7-614E6DD8C99A}" dt="2022-04-21T09:31:07.043" v="433" actId="1037"/>
          <ac:picMkLst>
            <pc:docMk/>
            <pc:sldMk cId="4241574408" sldId="261"/>
            <ac:picMk id="6" creationId="{F4955B38-CE98-4BED-AC1F-4E695D63BA3E}"/>
          </ac:picMkLst>
        </pc:picChg>
      </pc:sldChg>
      <pc:sldChg chg="addSp delSp modSp add ord modTransition modNotesTx">
        <pc:chgData name="Maria Diplarou" userId="3cfcf8ca-6ae3-46b3-b266-9f3efb497f0d" providerId="ADAL" clId="{2A68EA95-0CE2-43AA-94B7-614E6DD8C99A}" dt="2022-04-21T10:24:40.396" v="699"/>
        <pc:sldMkLst>
          <pc:docMk/>
          <pc:sldMk cId="2793414422" sldId="262"/>
        </pc:sldMkLst>
        <pc:spChg chg="mod">
          <ac:chgData name="Maria Diplarou" userId="3cfcf8ca-6ae3-46b3-b266-9f3efb497f0d" providerId="ADAL" clId="{2A68EA95-0CE2-43AA-94B7-614E6DD8C99A}" dt="2022-04-21T09:57:03.092" v="630" actId="113"/>
          <ac:spMkLst>
            <pc:docMk/>
            <pc:sldMk cId="2793414422" sldId="262"/>
            <ac:spMk id="2" creationId="{18D5D644-522D-4EDA-8D6C-09FC1566406E}"/>
          </ac:spMkLst>
        </pc:spChg>
        <pc:spChg chg="mod">
          <ac:chgData name="Maria Diplarou" userId="3cfcf8ca-6ae3-46b3-b266-9f3efb497f0d" providerId="ADAL" clId="{2A68EA95-0CE2-43AA-94B7-614E6DD8C99A}" dt="2022-04-21T09:29:35.528" v="417" actId="20577"/>
          <ac:spMkLst>
            <pc:docMk/>
            <pc:sldMk cId="2793414422" sldId="262"/>
            <ac:spMk id="3" creationId="{32B3A723-F5AB-4A5A-A338-8356310F9D30}"/>
          </ac:spMkLst>
        </pc:spChg>
        <pc:picChg chg="add del mod">
          <ac:chgData name="Maria Diplarou" userId="3cfcf8ca-6ae3-46b3-b266-9f3efb497f0d" providerId="ADAL" clId="{2A68EA95-0CE2-43AA-94B7-614E6DD8C99A}" dt="2022-04-21T09:27:30.200" v="392"/>
          <ac:picMkLst>
            <pc:docMk/>
            <pc:sldMk cId="2793414422" sldId="262"/>
            <ac:picMk id="5" creationId="{8832DF8B-764A-4EE6-9DEC-F25122933272}"/>
          </ac:picMkLst>
        </pc:picChg>
        <pc:picChg chg="add del mod">
          <ac:chgData name="Maria Diplarou" userId="3cfcf8ca-6ae3-46b3-b266-9f3efb497f0d" providerId="ADAL" clId="{2A68EA95-0CE2-43AA-94B7-614E6DD8C99A}" dt="2022-04-21T09:41:56.510" v="572" actId="478"/>
          <ac:picMkLst>
            <pc:docMk/>
            <pc:sldMk cId="2793414422" sldId="262"/>
            <ac:picMk id="6" creationId="{80AC7380-0CC0-4161-B547-D446DD6F707E}"/>
          </ac:picMkLst>
        </pc:picChg>
        <pc:picChg chg="add mod">
          <ac:chgData name="Maria Diplarou" userId="3cfcf8ca-6ae3-46b3-b266-9f3efb497f0d" providerId="ADAL" clId="{2A68EA95-0CE2-43AA-94B7-614E6DD8C99A}" dt="2022-04-21T09:42:05.311" v="577" actId="1037"/>
          <ac:picMkLst>
            <pc:docMk/>
            <pc:sldMk cId="2793414422" sldId="262"/>
            <ac:picMk id="1026" creationId="{4AE8468F-DE83-41EE-B5D1-11383667D4E2}"/>
          </ac:picMkLst>
        </pc:picChg>
      </pc:sldChg>
      <pc:sldChg chg="modSp add modAnim modNotesTx">
        <pc:chgData name="Maria Diplarou" userId="3cfcf8ca-6ae3-46b3-b266-9f3efb497f0d" providerId="ADAL" clId="{2A68EA95-0CE2-43AA-94B7-614E6DD8C99A}" dt="2022-04-21T10:51:39.951" v="828" actId="20577"/>
        <pc:sldMkLst>
          <pc:docMk/>
          <pc:sldMk cId="2669787112" sldId="264"/>
        </pc:sldMkLst>
        <pc:spChg chg="mod">
          <ac:chgData name="Maria Diplarou" userId="3cfcf8ca-6ae3-46b3-b266-9f3efb497f0d" providerId="ADAL" clId="{2A68EA95-0CE2-43AA-94B7-614E6DD8C99A}" dt="2022-04-21T09:56:46.741" v="623" actId="114"/>
          <ac:spMkLst>
            <pc:docMk/>
            <pc:sldMk cId="2669787112" sldId="264"/>
            <ac:spMk id="2" creationId="{6FBCD734-46F7-42DE-B007-90CF90D36625}"/>
          </ac:spMkLst>
        </pc:spChg>
        <pc:spChg chg="mod">
          <ac:chgData name="Maria Diplarou" userId="3cfcf8ca-6ae3-46b3-b266-9f3efb497f0d" providerId="ADAL" clId="{2A68EA95-0CE2-43AA-94B7-614E6DD8C99A}" dt="2022-04-21T10:51:39.951" v="828" actId="20577"/>
          <ac:spMkLst>
            <pc:docMk/>
            <pc:sldMk cId="2669787112" sldId="264"/>
            <ac:spMk id="3" creationId="{BDD80F6E-4503-4AB9-AE66-2D8B3BC2BEA2}"/>
          </ac:spMkLst>
        </pc:spChg>
      </pc:sldChg>
      <pc:sldChg chg="addSp modSp add modAnim modNotesTx">
        <pc:chgData name="Maria Diplarou" userId="3cfcf8ca-6ae3-46b3-b266-9f3efb497f0d" providerId="ADAL" clId="{2A68EA95-0CE2-43AA-94B7-614E6DD8C99A}" dt="2022-04-21T12:16:18.369" v="838" actId="1076"/>
        <pc:sldMkLst>
          <pc:docMk/>
          <pc:sldMk cId="729296577" sldId="265"/>
        </pc:sldMkLst>
        <pc:spChg chg="mod">
          <ac:chgData name="Maria Diplarou" userId="3cfcf8ca-6ae3-46b3-b266-9f3efb497f0d" providerId="ADAL" clId="{2A68EA95-0CE2-43AA-94B7-614E6DD8C99A}" dt="2022-04-21T10:30:42.608" v="723"/>
          <ac:spMkLst>
            <pc:docMk/>
            <pc:sldMk cId="729296577" sldId="265"/>
            <ac:spMk id="2" creationId="{6AA2A825-561A-470B-813D-F8991D05B7D2}"/>
          </ac:spMkLst>
        </pc:spChg>
        <pc:spChg chg="mod">
          <ac:chgData name="Maria Diplarou" userId="3cfcf8ca-6ae3-46b3-b266-9f3efb497f0d" providerId="ADAL" clId="{2A68EA95-0CE2-43AA-94B7-614E6DD8C99A}" dt="2022-04-21T10:51:52.435" v="829" actId="20577"/>
          <ac:spMkLst>
            <pc:docMk/>
            <pc:sldMk cId="729296577" sldId="265"/>
            <ac:spMk id="3" creationId="{3A0080FB-E152-45CA-95F3-307C181FE8FA}"/>
          </ac:spMkLst>
        </pc:spChg>
        <pc:spChg chg="add mod">
          <ac:chgData name="Maria Diplarou" userId="3cfcf8ca-6ae3-46b3-b266-9f3efb497f0d" providerId="ADAL" clId="{2A68EA95-0CE2-43AA-94B7-614E6DD8C99A}" dt="2022-04-21T10:52:58.377" v="834" actId="1076"/>
          <ac:spMkLst>
            <pc:docMk/>
            <pc:sldMk cId="729296577" sldId="265"/>
            <ac:spMk id="6" creationId="{C549F83A-DEAE-4DE4-BB4D-A969020C0644}"/>
          </ac:spMkLst>
        </pc:spChg>
        <pc:picChg chg="add mod">
          <ac:chgData name="Maria Diplarou" userId="3cfcf8ca-6ae3-46b3-b266-9f3efb497f0d" providerId="ADAL" clId="{2A68EA95-0CE2-43AA-94B7-614E6DD8C99A}" dt="2022-04-21T12:16:18.369" v="838" actId="1076"/>
          <ac:picMkLst>
            <pc:docMk/>
            <pc:sldMk cId="729296577" sldId="265"/>
            <ac:picMk id="5" creationId="{3DC38A00-0C09-4E72-8D57-25C7EFC8526F}"/>
          </ac:picMkLst>
        </pc:picChg>
      </pc:sldChg>
      <pc:sldMasterChg chg="modTransition modSldLayout">
        <pc:chgData name="Maria Diplarou" userId="3cfcf8ca-6ae3-46b3-b266-9f3efb497f0d" providerId="ADAL" clId="{2A68EA95-0CE2-43AA-94B7-614E6DD8C99A}" dt="2022-04-21T09:31:23.574" v="435"/>
        <pc:sldMasterMkLst>
          <pc:docMk/>
          <pc:sldMasterMk cId="1942472983" sldId="2147483660"/>
        </pc:sldMasterMkLst>
        <pc:sldLayoutChg chg="modTransition">
          <pc:chgData name="Maria Diplarou" userId="3cfcf8ca-6ae3-46b3-b266-9f3efb497f0d" providerId="ADAL" clId="{2A68EA95-0CE2-43AA-94B7-614E6DD8C99A}" dt="2022-04-21T09:31:23.574" v="435"/>
          <pc:sldLayoutMkLst>
            <pc:docMk/>
            <pc:sldMasterMk cId="1942472983" sldId="2147483660"/>
            <pc:sldLayoutMk cId="2687910428" sldId="2147483661"/>
          </pc:sldLayoutMkLst>
        </pc:sldLayoutChg>
        <pc:sldLayoutChg chg="modTransition">
          <pc:chgData name="Maria Diplarou" userId="3cfcf8ca-6ae3-46b3-b266-9f3efb497f0d" providerId="ADAL" clId="{2A68EA95-0CE2-43AA-94B7-614E6DD8C99A}" dt="2022-04-21T09:31:23.574" v="435"/>
          <pc:sldLayoutMkLst>
            <pc:docMk/>
            <pc:sldMasterMk cId="1942472983" sldId="2147483660"/>
            <pc:sldLayoutMk cId="3207874670" sldId="2147483662"/>
          </pc:sldLayoutMkLst>
        </pc:sldLayoutChg>
        <pc:sldLayoutChg chg="modTransition">
          <pc:chgData name="Maria Diplarou" userId="3cfcf8ca-6ae3-46b3-b266-9f3efb497f0d" providerId="ADAL" clId="{2A68EA95-0CE2-43AA-94B7-614E6DD8C99A}" dt="2022-04-21T09:31:23.574" v="435"/>
          <pc:sldLayoutMkLst>
            <pc:docMk/>
            <pc:sldMasterMk cId="1942472983" sldId="2147483660"/>
            <pc:sldLayoutMk cId="3285626095" sldId="2147483663"/>
          </pc:sldLayoutMkLst>
        </pc:sldLayoutChg>
        <pc:sldLayoutChg chg="modTransition">
          <pc:chgData name="Maria Diplarou" userId="3cfcf8ca-6ae3-46b3-b266-9f3efb497f0d" providerId="ADAL" clId="{2A68EA95-0CE2-43AA-94B7-614E6DD8C99A}" dt="2022-04-21T09:31:23.574" v="435"/>
          <pc:sldLayoutMkLst>
            <pc:docMk/>
            <pc:sldMasterMk cId="1942472983" sldId="2147483660"/>
            <pc:sldLayoutMk cId="495005363" sldId="2147483664"/>
          </pc:sldLayoutMkLst>
        </pc:sldLayoutChg>
        <pc:sldLayoutChg chg="modTransition">
          <pc:chgData name="Maria Diplarou" userId="3cfcf8ca-6ae3-46b3-b266-9f3efb497f0d" providerId="ADAL" clId="{2A68EA95-0CE2-43AA-94B7-614E6DD8C99A}" dt="2022-04-21T09:31:23.574" v="435"/>
          <pc:sldLayoutMkLst>
            <pc:docMk/>
            <pc:sldMasterMk cId="1942472983" sldId="2147483660"/>
            <pc:sldLayoutMk cId="3652939714" sldId="2147483665"/>
          </pc:sldLayoutMkLst>
        </pc:sldLayoutChg>
        <pc:sldLayoutChg chg="modTransition">
          <pc:chgData name="Maria Diplarou" userId="3cfcf8ca-6ae3-46b3-b266-9f3efb497f0d" providerId="ADAL" clId="{2A68EA95-0CE2-43AA-94B7-614E6DD8C99A}" dt="2022-04-21T09:31:23.574" v="435"/>
          <pc:sldLayoutMkLst>
            <pc:docMk/>
            <pc:sldMasterMk cId="1942472983" sldId="2147483660"/>
            <pc:sldLayoutMk cId="531171545" sldId="2147483666"/>
          </pc:sldLayoutMkLst>
        </pc:sldLayoutChg>
        <pc:sldLayoutChg chg="modTransition">
          <pc:chgData name="Maria Diplarou" userId="3cfcf8ca-6ae3-46b3-b266-9f3efb497f0d" providerId="ADAL" clId="{2A68EA95-0CE2-43AA-94B7-614E6DD8C99A}" dt="2022-04-21T09:31:23.574" v="435"/>
          <pc:sldLayoutMkLst>
            <pc:docMk/>
            <pc:sldMasterMk cId="1942472983" sldId="2147483660"/>
            <pc:sldLayoutMk cId="3265081679" sldId="2147483667"/>
          </pc:sldLayoutMkLst>
        </pc:sldLayoutChg>
        <pc:sldLayoutChg chg="modTransition">
          <pc:chgData name="Maria Diplarou" userId="3cfcf8ca-6ae3-46b3-b266-9f3efb497f0d" providerId="ADAL" clId="{2A68EA95-0CE2-43AA-94B7-614E6DD8C99A}" dt="2022-04-21T09:31:23.574" v="435"/>
          <pc:sldLayoutMkLst>
            <pc:docMk/>
            <pc:sldMasterMk cId="1942472983" sldId="2147483660"/>
            <pc:sldLayoutMk cId="2251457907" sldId="2147483668"/>
          </pc:sldLayoutMkLst>
        </pc:sldLayoutChg>
        <pc:sldLayoutChg chg="modTransition">
          <pc:chgData name="Maria Diplarou" userId="3cfcf8ca-6ae3-46b3-b266-9f3efb497f0d" providerId="ADAL" clId="{2A68EA95-0CE2-43AA-94B7-614E6DD8C99A}" dt="2022-04-21T09:31:23.574" v="435"/>
          <pc:sldLayoutMkLst>
            <pc:docMk/>
            <pc:sldMasterMk cId="1942472983" sldId="2147483660"/>
            <pc:sldLayoutMk cId="3972837762" sldId="2147483669"/>
          </pc:sldLayoutMkLst>
        </pc:sldLayoutChg>
        <pc:sldLayoutChg chg="modTransition">
          <pc:chgData name="Maria Diplarou" userId="3cfcf8ca-6ae3-46b3-b266-9f3efb497f0d" providerId="ADAL" clId="{2A68EA95-0CE2-43AA-94B7-614E6DD8C99A}" dt="2022-04-21T09:31:23.574" v="435"/>
          <pc:sldLayoutMkLst>
            <pc:docMk/>
            <pc:sldMasterMk cId="1942472983" sldId="2147483660"/>
            <pc:sldLayoutMk cId="2249841954" sldId="2147483670"/>
          </pc:sldLayoutMkLst>
        </pc:sldLayoutChg>
        <pc:sldLayoutChg chg="modTransition">
          <pc:chgData name="Maria Diplarou" userId="3cfcf8ca-6ae3-46b3-b266-9f3efb497f0d" providerId="ADAL" clId="{2A68EA95-0CE2-43AA-94B7-614E6DD8C99A}" dt="2022-04-21T09:31:23.574" v="435"/>
          <pc:sldLayoutMkLst>
            <pc:docMk/>
            <pc:sldMasterMk cId="1942472983" sldId="2147483660"/>
            <pc:sldLayoutMk cId="2679466846" sldId="2147483671"/>
          </pc:sldLayoutMkLst>
        </pc:sldLayoutChg>
        <pc:sldLayoutChg chg="modTransition">
          <pc:chgData name="Maria Diplarou" userId="3cfcf8ca-6ae3-46b3-b266-9f3efb497f0d" providerId="ADAL" clId="{2A68EA95-0CE2-43AA-94B7-614E6DD8C99A}" dt="2022-04-21T09:31:23.574" v="435"/>
          <pc:sldLayoutMkLst>
            <pc:docMk/>
            <pc:sldMasterMk cId="1942472983" sldId="2147483660"/>
            <pc:sldLayoutMk cId="126013753" sldId="2147483672"/>
          </pc:sldLayoutMkLst>
        </pc:sldLayoutChg>
        <pc:sldLayoutChg chg="modTransition">
          <pc:chgData name="Maria Diplarou" userId="3cfcf8ca-6ae3-46b3-b266-9f3efb497f0d" providerId="ADAL" clId="{2A68EA95-0CE2-43AA-94B7-614E6DD8C99A}" dt="2022-04-21T09:31:23.574" v="435"/>
          <pc:sldLayoutMkLst>
            <pc:docMk/>
            <pc:sldMasterMk cId="1942472983" sldId="2147483660"/>
            <pc:sldLayoutMk cId="919383152" sldId="2147483673"/>
          </pc:sldLayoutMkLst>
        </pc:sldLayoutChg>
        <pc:sldLayoutChg chg="modTransition">
          <pc:chgData name="Maria Diplarou" userId="3cfcf8ca-6ae3-46b3-b266-9f3efb497f0d" providerId="ADAL" clId="{2A68EA95-0CE2-43AA-94B7-614E6DD8C99A}" dt="2022-04-21T09:31:23.574" v="435"/>
          <pc:sldLayoutMkLst>
            <pc:docMk/>
            <pc:sldMasterMk cId="1942472983" sldId="2147483660"/>
            <pc:sldLayoutMk cId="1382041939" sldId="2147483674"/>
          </pc:sldLayoutMkLst>
        </pc:sldLayoutChg>
        <pc:sldLayoutChg chg="modTransition">
          <pc:chgData name="Maria Diplarou" userId="3cfcf8ca-6ae3-46b3-b266-9f3efb497f0d" providerId="ADAL" clId="{2A68EA95-0CE2-43AA-94B7-614E6DD8C99A}" dt="2022-04-21T09:31:23.574" v="435"/>
          <pc:sldLayoutMkLst>
            <pc:docMk/>
            <pc:sldMasterMk cId="1942472983" sldId="2147483660"/>
            <pc:sldLayoutMk cId="38814295" sldId="2147483675"/>
          </pc:sldLayoutMkLst>
        </pc:sldLayoutChg>
        <pc:sldLayoutChg chg="modTransition">
          <pc:chgData name="Maria Diplarou" userId="3cfcf8ca-6ae3-46b3-b266-9f3efb497f0d" providerId="ADAL" clId="{2A68EA95-0CE2-43AA-94B7-614E6DD8C99A}" dt="2022-04-21T09:31:23.574" v="435"/>
          <pc:sldLayoutMkLst>
            <pc:docMk/>
            <pc:sldMasterMk cId="1942472983" sldId="2147483660"/>
            <pc:sldLayoutMk cId="4240107107" sldId="2147483676"/>
          </pc:sldLayoutMkLst>
        </pc:sldLayoutChg>
        <pc:sldLayoutChg chg="modTransition">
          <pc:chgData name="Maria Diplarou" userId="3cfcf8ca-6ae3-46b3-b266-9f3efb497f0d" providerId="ADAL" clId="{2A68EA95-0CE2-43AA-94B7-614E6DD8C99A}" dt="2022-04-21T09:31:23.574" v="435"/>
          <pc:sldLayoutMkLst>
            <pc:docMk/>
            <pc:sldMasterMk cId="1942472983" sldId="2147483660"/>
            <pc:sldLayoutMk cId="2945190210" sldId="2147483677"/>
          </pc:sldLayoutMkLst>
        </pc:sldLayoutChg>
      </pc:sldMasterChg>
    </pc:docChg>
  </pc:docChgLst>
  <pc:docChgLst>
    <pc:chgData name="Maria Diplarou" userId="3cfcf8ca-6ae3-46b3-b266-9f3efb497f0d" providerId="ADAL" clId="{4702E0B9-264B-4080-8F77-14E171B1867E}"/>
    <pc:docChg chg="undo redo custSel addSld delSld modSld sldOrd">
      <pc:chgData name="Maria Diplarou" userId="3cfcf8ca-6ae3-46b3-b266-9f3efb497f0d" providerId="ADAL" clId="{4702E0B9-264B-4080-8F77-14E171B1867E}" dt="2022-05-09T13:38:11.501" v="15011" actId="1076"/>
      <pc:docMkLst>
        <pc:docMk/>
      </pc:docMkLst>
      <pc:sldChg chg="modSp modNotesTx">
        <pc:chgData name="Maria Diplarou" userId="3cfcf8ca-6ae3-46b3-b266-9f3efb497f0d" providerId="ADAL" clId="{4702E0B9-264B-4080-8F77-14E171B1867E}" dt="2022-05-09T12:30:58.462" v="14949" actId="20577"/>
        <pc:sldMkLst>
          <pc:docMk/>
          <pc:sldMk cId="2436105413" sldId="256"/>
        </pc:sldMkLst>
        <pc:spChg chg="mod">
          <ac:chgData name="Maria Diplarou" userId="3cfcf8ca-6ae3-46b3-b266-9f3efb497f0d" providerId="ADAL" clId="{4702E0B9-264B-4080-8F77-14E171B1867E}" dt="2022-04-29T08:30:48.634" v="3167" actId="20577"/>
          <ac:spMkLst>
            <pc:docMk/>
            <pc:sldMk cId="2436105413" sldId="256"/>
            <ac:spMk id="2" creationId="{7D5935DC-3BD1-454F-B49C-74594E6A35DF}"/>
          </ac:spMkLst>
        </pc:spChg>
        <pc:spChg chg="mod">
          <ac:chgData name="Maria Diplarou" userId="3cfcf8ca-6ae3-46b3-b266-9f3efb497f0d" providerId="ADAL" clId="{4702E0B9-264B-4080-8F77-14E171B1867E}" dt="2022-05-02T17:38:54.819" v="7833" actId="20577"/>
          <ac:spMkLst>
            <pc:docMk/>
            <pc:sldMk cId="2436105413" sldId="256"/>
            <ac:spMk id="3" creationId="{791F541F-2BFE-4D8F-915A-E7701B9BD07A}"/>
          </ac:spMkLst>
        </pc:spChg>
      </pc:sldChg>
      <pc:sldChg chg="addSp delSp modSp">
        <pc:chgData name="Maria Diplarou" userId="3cfcf8ca-6ae3-46b3-b266-9f3efb497f0d" providerId="ADAL" clId="{4702E0B9-264B-4080-8F77-14E171B1867E}" dt="2022-05-08T18:42:19.196" v="14758" actId="1076"/>
        <pc:sldMkLst>
          <pc:docMk/>
          <pc:sldMk cId="863168977" sldId="258"/>
        </pc:sldMkLst>
        <pc:spChg chg="mod">
          <ac:chgData name="Maria Diplarou" userId="3cfcf8ca-6ae3-46b3-b266-9f3efb497f0d" providerId="ADAL" clId="{4702E0B9-264B-4080-8F77-14E171B1867E}" dt="2022-05-08T18:41:37.981" v="14751" actId="1076"/>
          <ac:spMkLst>
            <pc:docMk/>
            <pc:sldMk cId="863168977" sldId="258"/>
            <ac:spMk id="2" creationId="{E83FCF09-E035-4D2B-97A5-34449EB4E449}"/>
          </ac:spMkLst>
        </pc:spChg>
        <pc:spChg chg="mod">
          <ac:chgData name="Maria Diplarou" userId="3cfcf8ca-6ae3-46b3-b266-9f3efb497f0d" providerId="ADAL" clId="{4702E0B9-264B-4080-8F77-14E171B1867E}" dt="2022-05-08T18:35:05.503" v="14711" actId="1076"/>
          <ac:spMkLst>
            <pc:docMk/>
            <pc:sldMk cId="863168977" sldId="258"/>
            <ac:spMk id="3" creationId="{B5355181-85D9-45A0-9C1A-9AAE633D1851}"/>
          </ac:spMkLst>
        </pc:spChg>
        <pc:picChg chg="del mod">
          <ac:chgData name="Maria Diplarou" userId="3cfcf8ca-6ae3-46b3-b266-9f3efb497f0d" providerId="ADAL" clId="{4702E0B9-264B-4080-8F77-14E171B1867E}" dt="2022-04-29T16:32:18.341" v="5444" actId="478"/>
          <ac:picMkLst>
            <pc:docMk/>
            <pc:sldMk cId="863168977" sldId="258"/>
            <ac:picMk id="4" creationId="{ECCC0B8E-09D3-49BE-8221-A858F694CEA1}"/>
          </ac:picMkLst>
        </pc:picChg>
        <pc:picChg chg="mod">
          <ac:chgData name="Maria Diplarou" userId="3cfcf8ca-6ae3-46b3-b266-9f3efb497f0d" providerId="ADAL" clId="{4702E0B9-264B-4080-8F77-14E171B1867E}" dt="2022-05-08T18:42:19.196" v="14758" actId="1076"/>
          <ac:picMkLst>
            <pc:docMk/>
            <pc:sldMk cId="863168977" sldId="258"/>
            <ac:picMk id="5" creationId="{C43EABC9-E283-418D-B448-832DC2987505}"/>
          </ac:picMkLst>
        </pc:picChg>
        <pc:picChg chg="add del mod">
          <ac:chgData name="Maria Diplarou" userId="3cfcf8ca-6ae3-46b3-b266-9f3efb497f0d" providerId="ADAL" clId="{4702E0B9-264B-4080-8F77-14E171B1867E}" dt="2022-04-29T16:29:24.766" v="5399" actId="478"/>
          <ac:picMkLst>
            <pc:docMk/>
            <pc:sldMk cId="863168977" sldId="258"/>
            <ac:picMk id="6" creationId="{8C1F3AEE-FC4C-4AFD-B1CE-C1589998A681}"/>
          </ac:picMkLst>
        </pc:picChg>
        <pc:picChg chg="add del mod">
          <ac:chgData name="Maria Diplarou" userId="3cfcf8ca-6ae3-46b3-b266-9f3efb497f0d" providerId="ADAL" clId="{4702E0B9-264B-4080-8F77-14E171B1867E}" dt="2022-04-29T16:31:19.007" v="5435" actId="478"/>
          <ac:picMkLst>
            <pc:docMk/>
            <pc:sldMk cId="863168977" sldId="258"/>
            <ac:picMk id="8" creationId="{F322DF52-026A-4392-A3E2-C6B54B9E8C5D}"/>
          </ac:picMkLst>
        </pc:picChg>
        <pc:picChg chg="add del">
          <ac:chgData name="Maria Diplarou" userId="3cfcf8ca-6ae3-46b3-b266-9f3efb497f0d" providerId="ADAL" clId="{4702E0B9-264B-4080-8F77-14E171B1867E}" dt="2022-04-29T16:31:38.161" v="5438" actId="478"/>
          <ac:picMkLst>
            <pc:docMk/>
            <pc:sldMk cId="863168977" sldId="258"/>
            <ac:picMk id="9" creationId="{470845A4-E74B-4C5C-8224-8446D7BE5FF6}"/>
          </ac:picMkLst>
        </pc:picChg>
        <pc:picChg chg="add mod">
          <ac:chgData name="Maria Diplarou" userId="3cfcf8ca-6ae3-46b3-b266-9f3efb497f0d" providerId="ADAL" clId="{4702E0B9-264B-4080-8F77-14E171B1867E}" dt="2022-05-08T18:41:40.439" v="14755" actId="1038"/>
          <ac:picMkLst>
            <pc:docMk/>
            <pc:sldMk cId="863168977" sldId="258"/>
            <ac:picMk id="10" creationId="{F6BDDD8A-E429-43E8-8913-2CB3A7B32C98}"/>
          </ac:picMkLst>
        </pc:picChg>
      </pc:sldChg>
      <pc:sldChg chg="modSp ord modAnim modNotesTx">
        <pc:chgData name="Maria Diplarou" userId="3cfcf8ca-6ae3-46b3-b266-9f3efb497f0d" providerId="ADAL" clId="{4702E0B9-264B-4080-8F77-14E171B1867E}" dt="2022-05-08T17:24:26.349" v="14685" actId="20577"/>
        <pc:sldMkLst>
          <pc:docMk/>
          <pc:sldMk cId="1136500232" sldId="259"/>
        </pc:sldMkLst>
        <pc:spChg chg="mod">
          <ac:chgData name="Maria Diplarou" userId="3cfcf8ca-6ae3-46b3-b266-9f3efb497f0d" providerId="ADAL" clId="{4702E0B9-264B-4080-8F77-14E171B1867E}" dt="2022-04-28T15:39:14.299" v="1693" actId="20577"/>
          <ac:spMkLst>
            <pc:docMk/>
            <pc:sldMk cId="1136500232" sldId="259"/>
            <ac:spMk id="2" creationId="{4554794C-61DD-4496-AFC9-BB7758477EDB}"/>
          </ac:spMkLst>
        </pc:spChg>
        <pc:spChg chg="mod">
          <ac:chgData name="Maria Diplarou" userId="3cfcf8ca-6ae3-46b3-b266-9f3efb497f0d" providerId="ADAL" clId="{4702E0B9-264B-4080-8F77-14E171B1867E}" dt="2022-05-02T18:46:38.678" v="9335" actId="113"/>
          <ac:spMkLst>
            <pc:docMk/>
            <pc:sldMk cId="1136500232" sldId="259"/>
            <ac:spMk id="3" creationId="{ECEC5522-1AED-4A8B-82D7-C04B18ACBF46}"/>
          </ac:spMkLst>
        </pc:spChg>
        <pc:picChg chg="mod">
          <ac:chgData name="Maria Diplarou" userId="3cfcf8ca-6ae3-46b3-b266-9f3efb497f0d" providerId="ADAL" clId="{4702E0B9-264B-4080-8F77-14E171B1867E}" dt="2022-05-02T18:38:37.316" v="9187" actId="1038"/>
          <ac:picMkLst>
            <pc:docMk/>
            <pc:sldMk cId="1136500232" sldId="259"/>
            <ac:picMk id="4" creationId="{A0A60168-5A7B-41A7-A5A1-0A3DC90D6AC0}"/>
          </ac:picMkLst>
        </pc:picChg>
      </pc:sldChg>
      <pc:sldChg chg="modSp">
        <pc:chgData name="Maria Diplarou" userId="3cfcf8ca-6ae3-46b3-b266-9f3efb497f0d" providerId="ADAL" clId="{4702E0B9-264B-4080-8F77-14E171B1867E}" dt="2022-05-08T18:41:08.936" v="14747" actId="113"/>
        <pc:sldMkLst>
          <pc:docMk/>
          <pc:sldMk cId="3536894826" sldId="260"/>
        </pc:sldMkLst>
        <pc:spChg chg="mod">
          <ac:chgData name="Maria Diplarou" userId="3cfcf8ca-6ae3-46b3-b266-9f3efb497f0d" providerId="ADAL" clId="{4702E0B9-264B-4080-8F77-14E171B1867E}" dt="2022-05-08T18:41:08.936" v="14747" actId="113"/>
          <ac:spMkLst>
            <pc:docMk/>
            <pc:sldMk cId="3536894826" sldId="260"/>
            <ac:spMk id="2" creationId="{0C3E66EF-4550-41D2-B716-A6C15D84AA83}"/>
          </ac:spMkLst>
        </pc:spChg>
        <pc:spChg chg="mod">
          <ac:chgData name="Maria Diplarou" userId="3cfcf8ca-6ae3-46b3-b266-9f3efb497f0d" providerId="ADAL" clId="{4702E0B9-264B-4080-8F77-14E171B1867E}" dt="2022-05-03T09:42:19.045" v="12224" actId="27636"/>
          <ac:spMkLst>
            <pc:docMk/>
            <pc:sldMk cId="3536894826" sldId="260"/>
            <ac:spMk id="3" creationId="{5A9A202C-2C0C-4679-927E-A449604DCB91}"/>
          </ac:spMkLst>
        </pc:spChg>
      </pc:sldChg>
      <pc:sldChg chg="addSp modSp modNotesTx">
        <pc:chgData name="Maria Diplarou" userId="3cfcf8ca-6ae3-46b3-b266-9f3efb497f0d" providerId="ADAL" clId="{4702E0B9-264B-4080-8F77-14E171B1867E}" dt="2022-05-09T13:36:10.105" v="15008" actId="1037"/>
        <pc:sldMkLst>
          <pc:docMk/>
          <pc:sldMk cId="4241574408" sldId="261"/>
        </pc:sldMkLst>
        <pc:spChg chg="mod">
          <ac:chgData name="Maria Diplarou" userId="3cfcf8ca-6ae3-46b3-b266-9f3efb497f0d" providerId="ADAL" clId="{4702E0B9-264B-4080-8F77-14E171B1867E}" dt="2022-04-28T15:20:20.255" v="1215" actId="20577"/>
          <ac:spMkLst>
            <pc:docMk/>
            <pc:sldMk cId="4241574408" sldId="261"/>
            <ac:spMk id="2" creationId="{30F6CD5B-98A0-403E-A3DF-D669D97078C0}"/>
          </ac:spMkLst>
        </pc:spChg>
        <pc:spChg chg="mod">
          <ac:chgData name="Maria Diplarou" userId="3cfcf8ca-6ae3-46b3-b266-9f3efb497f0d" providerId="ADAL" clId="{4702E0B9-264B-4080-8F77-14E171B1867E}" dt="2022-05-09T09:06:34.964" v="14894" actId="1076"/>
          <ac:spMkLst>
            <pc:docMk/>
            <pc:sldMk cId="4241574408" sldId="261"/>
            <ac:spMk id="3" creationId="{9037AE4A-B835-4EB9-9C44-D57CA2585802}"/>
          </ac:spMkLst>
        </pc:spChg>
        <pc:spChg chg="add mod">
          <ac:chgData name="Maria Diplarou" userId="3cfcf8ca-6ae3-46b3-b266-9f3efb497f0d" providerId="ADAL" clId="{4702E0B9-264B-4080-8F77-14E171B1867E}" dt="2022-05-09T13:36:10.105" v="15008" actId="1037"/>
          <ac:spMkLst>
            <pc:docMk/>
            <pc:sldMk cId="4241574408" sldId="261"/>
            <ac:spMk id="8" creationId="{54B9480C-B64D-4F0E-8155-570DBAA0CCCD}"/>
          </ac:spMkLst>
        </pc:spChg>
        <pc:picChg chg="add mod ord">
          <ac:chgData name="Maria Diplarou" userId="3cfcf8ca-6ae3-46b3-b266-9f3efb497f0d" providerId="ADAL" clId="{4702E0B9-264B-4080-8F77-14E171B1867E}" dt="2022-05-09T12:31:32.076" v="14951" actId="1076"/>
          <ac:picMkLst>
            <pc:docMk/>
            <pc:sldMk cId="4241574408" sldId="261"/>
            <ac:picMk id="4" creationId="{D4FA7DA5-B6E9-4206-A73A-3F47BFF3F230}"/>
          </ac:picMkLst>
        </pc:picChg>
        <pc:picChg chg="mod modCrop">
          <ac:chgData name="Maria Diplarou" userId="3cfcf8ca-6ae3-46b3-b266-9f3efb497f0d" providerId="ADAL" clId="{4702E0B9-264B-4080-8F77-14E171B1867E}" dt="2022-05-09T12:31:26.493" v="14950" actId="1076"/>
          <ac:picMkLst>
            <pc:docMk/>
            <pc:sldMk cId="4241574408" sldId="261"/>
            <ac:picMk id="5" creationId="{174CE81F-7C7E-407D-A2A7-EAE34992E5DB}"/>
          </ac:picMkLst>
        </pc:picChg>
        <pc:picChg chg="add mod ord">
          <ac:chgData name="Maria Diplarou" userId="3cfcf8ca-6ae3-46b3-b266-9f3efb497f0d" providerId="ADAL" clId="{4702E0B9-264B-4080-8F77-14E171B1867E}" dt="2022-05-09T09:06:54.815" v="14929" actId="1036"/>
          <ac:picMkLst>
            <pc:docMk/>
            <pc:sldMk cId="4241574408" sldId="261"/>
            <ac:picMk id="7" creationId="{B3ECA518-2616-4754-BF6A-B512AB568981}"/>
          </ac:picMkLst>
        </pc:picChg>
      </pc:sldChg>
      <pc:sldChg chg="modSp ord modAnim modNotesTx">
        <pc:chgData name="Maria Diplarou" userId="3cfcf8ca-6ae3-46b3-b266-9f3efb497f0d" providerId="ADAL" clId="{4702E0B9-264B-4080-8F77-14E171B1867E}" dt="2022-05-09T13:36:16.948" v="15009" actId="123"/>
        <pc:sldMkLst>
          <pc:docMk/>
          <pc:sldMk cId="2793414422" sldId="262"/>
        </pc:sldMkLst>
        <pc:spChg chg="mod">
          <ac:chgData name="Maria Diplarou" userId="3cfcf8ca-6ae3-46b3-b266-9f3efb497f0d" providerId="ADAL" clId="{4702E0B9-264B-4080-8F77-14E171B1867E}" dt="2022-04-29T15:59:49.371" v="4524" actId="20577"/>
          <ac:spMkLst>
            <pc:docMk/>
            <pc:sldMk cId="2793414422" sldId="262"/>
            <ac:spMk id="2" creationId="{18D5D644-522D-4EDA-8D6C-09FC1566406E}"/>
          </ac:spMkLst>
        </pc:spChg>
        <pc:spChg chg="mod">
          <ac:chgData name="Maria Diplarou" userId="3cfcf8ca-6ae3-46b3-b266-9f3efb497f0d" providerId="ADAL" clId="{4702E0B9-264B-4080-8F77-14E171B1867E}" dt="2022-05-09T13:36:16.948" v="15009" actId="123"/>
          <ac:spMkLst>
            <pc:docMk/>
            <pc:sldMk cId="2793414422" sldId="262"/>
            <ac:spMk id="3" creationId="{32B3A723-F5AB-4A5A-A338-8356310F9D30}"/>
          </ac:spMkLst>
        </pc:spChg>
        <pc:picChg chg="mod">
          <ac:chgData name="Maria Diplarou" userId="3cfcf8ca-6ae3-46b3-b266-9f3efb497f0d" providerId="ADAL" clId="{4702E0B9-264B-4080-8F77-14E171B1867E}" dt="2022-05-03T10:08:34.390" v="12527" actId="1076"/>
          <ac:picMkLst>
            <pc:docMk/>
            <pc:sldMk cId="2793414422" sldId="262"/>
            <ac:picMk id="1026" creationId="{4AE8468F-DE83-41EE-B5D1-11383667D4E2}"/>
          </ac:picMkLst>
        </pc:picChg>
      </pc:sldChg>
      <pc:sldChg chg="addSp delSp modSp ord modAnim modNotesTx">
        <pc:chgData name="Maria Diplarou" userId="3cfcf8ca-6ae3-46b3-b266-9f3efb497f0d" providerId="ADAL" clId="{4702E0B9-264B-4080-8F77-14E171B1867E}" dt="2022-05-03T10:01:22.279" v="12488" actId="20577"/>
        <pc:sldMkLst>
          <pc:docMk/>
          <pc:sldMk cId="2669787112" sldId="264"/>
        </pc:sldMkLst>
        <pc:spChg chg="mod">
          <ac:chgData name="Maria Diplarou" userId="3cfcf8ca-6ae3-46b3-b266-9f3efb497f0d" providerId="ADAL" clId="{4702E0B9-264B-4080-8F77-14E171B1867E}" dt="2022-05-02T19:01:15.259" v="9776" actId="20577"/>
          <ac:spMkLst>
            <pc:docMk/>
            <pc:sldMk cId="2669787112" sldId="264"/>
            <ac:spMk id="2" creationId="{6FBCD734-46F7-42DE-B007-90CF90D36625}"/>
          </ac:spMkLst>
        </pc:spChg>
        <pc:spChg chg="mod">
          <ac:chgData name="Maria Diplarou" userId="3cfcf8ca-6ae3-46b3-b266-9f3efb497f0d" providerId="ADAL" clId="{4702E0B9-264B-4080-8F77-14E171B1867E}" dt="2022-05-03T10:01:22.279" v="12488" actId="20577"/>
          <ac:spMkLst>
            <pc:docMk/>
            <pc:sldMk cId="2669787112" sldId="264"/>
            <ac:spMk id="3" creationId="{BDD80F6E-4503-4AB9-AE66-2D8B3BC2BEA2}"/>
          </ac:spMkLst>
        </pc:spChg>
        <pc:picChg chg="add del mod">
          <ac:chgData name="Maria Diplarou" userId="3cfcf8ca-6ae3-46b3-b266-9f3efb497f0d" providerId="ADAL" clId="{4702E0B9-264B-4080-8F77-14E171B1867E}" dt="2022-05-03T06:32:04.762" v="10496" actId="478"/>
          <ac:picMkLst>
            <pc:docMk/>
            <pc:sldMk cId="2669787112" sldId="264"/>
            <ac:picMk id="4" creationId="{1B8E07CF-0053-4843-9398-213623536E41}"/>
          </ac:picMkLst>
        </pc:picChg>
        <pc:picChg chg="add mod">
          <ac:chgData name="Maria Diplarou" userId="3cfcf8ca-6ae3-46b3-b266-9f3efb497f0d" providerId="ADAL" clId="{4702E0B9-264B-4080-8F77-14E171B1867E}" dt="2022-05-03T06:32:42.404" v="10505" actId="14100"/>
          <ac:picMkLst>
            <pc:docMk/>
            <pc:sldMk cId="2669787112" sldId="264"/>
            <ac:picMk id="5" creationId="{F174816A-B5C5-4EA1-9128-A3256C765330}"/>
          </ac:picMkLst>
        </pc:picChg>
      </pc:sldChg>
      <pc:sldChg chg="modSp modAnim modNotesTx">
        <pc:chgData name="Maria Diplarou" userId="3cfcf8ca-6ae3-46b3-b266-9f3efb497f0d" providerId="ADAL" clId="{4702E0B9-264B-4080-8F77-14E171B1867E}" dt="2022-05-08T18:40:10.970" v="14738" actId="113"/>
        <pc:sldMkLst>
          <pc:docMk/>
          <pc:sldMk cId="729296577" sldId="265"/>
        </pc:sldMkLst>
        <pc:spChg chg="mod">
          <ac:chgData name="Maria Diplarou" userId="3cfcf8ca-6ae3-46b3-b266-9f3efb497f0d" providerId="ADAL" clId="{4702E0B9-264B-4080-8F77-14E171B1867E}" dt="2022-05-08T18:40:10.970" v="14738" actId="113"/>
          <ac:spMkLst>
            <pc:docMk/>
            <pc:sldMk cId="729296577" sldId="265"/>
            <ac:spMk id="2" creationId="{6AA2A825-561A-470B-813D-F8991D05B7D2}"/>
          </ac:spMkLst>
        </pc:spChg>
        <pc:spChg chg="mod">
          <ac:chgData name="Maria Diplarou" userId="3cfcf8ca-6ae3-46b3-b266-9f3efb497f0d" providerId="ADAL" clId="{4702E0B9-264B-4080-8F77-14E171B1867E}" dt="2022-05-08T18:36:15.676" v="14731" actId="20577"/>
          <ac:spMkLst>
            <pc:docMk/>
            <pc:sldMk cId="729296577" sldId="265"/>
            <ac:spMk id="3" creationId="{3A0080FB-E152-45CA-95F3-307C181FE8FA}"/>
          </ac:spMkLst>
        </pc:spChg>
        <pc:spChg chg="mod">
          <ac:chgData name="Maria Diplarou" userId="3cfcf8ca-6ae3-46b3-b266-9f3efb497f0d" providerId="ADAL" clId="{4702E0B9-264B-4080-8F77-14E171B1867E}" dt="2022-05-03T07:35:05.782" v="10670" actId="114"/>
          <ac:spMkLst>
            <pc:docMk/>
            <pc:sldMk cId="729296577" sldId="265"/>
            <ac:spMk id="6" creationId="{C549F83A-DEAE-4DE4-BB4D-A969020C0644}"/>
          </ac:spMkLst>
        </pc:spChg>
        <pc:picChg chg="mod">
          <ac:chgData name="Maria Diplarou" userId="3cfcf8ca-6ae3-46b3-b266-9f3efb497f0d" providerId="ADAL" clId="{4702E0B9-264B-4080-8F77-14E171B1867E}" dt="2022-05-03T07:18:39.972" v="10571" actId="1076"/>
          <ac:picMkLst>
            <pc:docMk/>
            <pc:sldMk cId="729296577" sldId="265"/>
            <ac:picMk id="5" creationId="{3DC38A00-0C09-4E72-8D57-25C7EFC8526F}"/>
          </ac:picMkLst>
        </pc:picChg>
      </pc:sldChg>
      <pc:sldChg chg="addSp modSp add ord modNotesTx">
        <pc:chgData name="Maria Diplarou" userId="3cfcf8ca-6ae3-46b3-b266-9f3efb497f0d" providerId="ADAL" clId="{4702E0B9-264B-4080-8F77-14E171B1867E}" dt="2022-05-09T12:01:49.566" v="14939" actId="20577"/>
        <pc:sldMkLst>
          <pc:docMk/>
          <pc:sldMk cId="562612271" sldId="266"/>
        </pc:sldMkLst>
        <pc:spChg chg="mod">
          <ac:chgData name="Maria Diplarou" userId="3cfcf8ca-6ae3-46b3-b266-9f3efb497f0d" providerId="ADAL" clId="{4702E0B9-264B-4080-8F77-14E171B1867E}" dt="2022-05-08T18:40:01.640" v="14736" actId="113"/>
          <ac:spMkLst>
            <pc:docMk/>
            <pc:sldMk cId="562612271" sldId="266"/>
            <ac:spMk id="2" creationId="{2BD9DE9B-9F78-4C33-BE55-46A507DF3DC5}"/>
          </ac:spMkLst>
        </pc:spChg>
        <pc:spChg chg="mod">
          <ac:chgData name="Maria Diplarou" userId="3cfcf8ca-6ae3-46b3-b266-9f3efb497f0d" providerId="ADAL" clId="{4702E0B9-264B-4080-8F77-14E171B1867E}" dt="2022-05-03T08:13:16.464" v="10832" actId="5793"/>
          <ac:spMkLst>
            <pc:docMk/>
            <pc:sldMk cId="562612271" sldId="266"/>
            <ac:spMk id="3" creationId="{982AF48F-3334-41AA-8433-D81989A9D252}"/>
          </ac:spMkLst>
        </pc:spChg>
        <pc:picChg chg="add mod modCrop">
          <ac:chgData name="Maria Diplarou" userId="3cfcf8ca-6ae3-46b3-b266-9f3efb497f0d" providerId="ADAL" clId="{4702E0B9-264B-4080-8F77-14E171B1867E}" dt="2022-05-03T10:04:43.296" v="12495" actId="1037"/>
          <ac:picMkLst>
            <pc:docMk/>
            <pc:sldMk cId="562612271" sldId="266"/>
            <ac:picMk id="4" creationId="{C2F65B6E-C91D-4B1F-8B2B-E0C1B6E4BF9A}"/>
          </ac:picMkLst>
        </pc:picChg>
        <pc:picChg chg="add mod">
          <ac:chgData name="Maria Diplarou" userId="3cfcf8ca-6ae3-46b3-b266-9f3efb497f0d" providerId="ADAL" clId="{4702E0B9-264B-4080-8F77-14E171B1867E}" dt="2022-04-28T10:19:21.351" v="988" actId="1076"/>
          <ac:picMkLst>
            <pc:docMk/>
            <pc:sldMk cId="562612271" sldId="266"/>
            <ac:picMk id="5" creationId="{3FFA4533-44CA-4A99-A9CA-C8A02A5A3335}"/>
          </ac:picMkLst>
        </pc:picChg>
        <pc:picChg chg="add mod">
          <ac:chgData name="Maria Diplarou" userId="3cfcf8ca-6ae3-46b3-b266-9f3efb497f0d" providerId="ADAL" clId="{4702E0B9-264B-4080-8F77-14E171B1867E}" dt="2022-04-28T10:19:14.695" v="987" actId="1076"/>
          <ac:picMkLst>
            <pc:docMk/>
            <pc:sldMk cId="562612271" sldId="266"/>
            <ac:picMk id="6" creationId="{A2E7BFA6-EAFF-4BB8-935A-46D858611788}"/>
          </ac:picMkLst>
        </pc:picChg>
      </pc:sldChg>
      <pc:sldChg chg="addSp delSp modSp add ord modNotesTx">
        <pc:chgData name="Maria Diplarou" userId="3cfcf8ca-6ae3-46b3-b266-9f3efb497f0d" providerId="ADAL" clId="{4702E0B9-264B-4080-8F77-14E171B1867E}" dt="2022-05-08T18:40:05.737" v="14737" actId="113"/>
        <pc:sldMkLst>
          <pc:docMk/>
          <pc:sldMk cId="3171801210" sldId="267"/>
        </pc:sldMkLst>
        <pc:spChg chg="mod">
          <ac:chgData name="Maria Diplarou" userId="3cfcf8ca-6ae3-46b3-b266-9f3efb497f0d" providerId="ADAL" clId="{4702E0B9-264B-4080-8F77-14E171B1867E}" dt="2022-05-08T18:40:05.737" v="14737" actId="113"/>
          <ac:spMkLst>
            <pc:docMk/>
            <pc:sldMk cId="3171801210" sldId="267"/>
            <ac:spMk id="2" creationId="{8B686C72-6EE8-4D02-B5F2-59D26D452DAB}"/>
          </ac:spMkLst>
        </pc:spChg>
        <pc:spChg chg="mod">
          <ac:chgData name="Maria Diplarou" userId="3cfcf8ca-6ae3-46b3-b266-9f3efb497f0d" providerId="ADAL" clId="{4702E0B9-264B-4080-8F77-14E171B1867E}" dt="2022-05-03T08:48:53.461" v="11162" actId="255"/>
          <ac:spMkLst>
            <pc:docMk/>
            <pc:sldMk cId="3171801210" sldId="267"/>
            <ac:spMk id="3" creationId="{CBB5070D-CDB5-4EEB-BAA6-925ADF161B79}"/>
          </ac:spMkLst>
        </pc:spChg>
        <pc:spChg chg="add mod">
          <ac:chgData name="Maria Diplarou" userId="3cfcf8ca-6ae3-46b3-b266-9f3efb497f0d" providerId="ADAL" clId="{4702E0B9-264B-4080-8F77-14E171B1867E}" dt="2022-05-08T18:26:18.677" v="14692" actId="1076"/>
          <ac:spMkLst>
            <pc:docMk/>
            <pc:sldMk cId="3171801210" sldId="267"/>
            <ac:spMk id="4" creationId="{12D6C1B8-C1E2-47AB-8CF7-D67D1BE3535E}"/>
          </ac:spMkLst>
        </pc:spChg>
        <pc:spChg chg="add mod ord">
          <ac:chgData name="Maria Diplarou" userId="3cfcf8ca-6ae3-46b3-b266-9f3efb497f0d" providerId="ADAL" clId="{4702E0B9-264B-4080-8F77-14E171B1867E}" dt="2022-05-08T18:26:23.887" v="14695" actId="1036"/>
          <ac:spMkLst>
            <pc:docMk/>
            <pc:sldMk cId="3171801210" sldId="267"/>
            <ac:spMk id="5" creationId="{E3CC8068-DBC6-4FB8-8026-66D910AFEA20}"/>
          </ac:spMkLst>
        </pc:spChg>
        <pc:spChg chg="add del mod">
          <ac:chgData name="Maria Diplarou" userId="3cfcf8ca-6ae3-46b3-b266-9f3efb497f0d" providerId="ADAL" clId="{4702E0B9-264B-4080-8F77-14E171B1867E}" dt="2022-04-29T08:22:46.248" v="3076"/>
          <ac:spMkLst>
            <pc:docMk/>
            <pc:sldMk cId="3171801210" sldId="267"/>
            <ac:spMk id="6" creationId="{E3489086-96D3-4886-A67D-CA22B0F1B5AA}"/>
          </ac:spMkLst>
        </pc:spChg>
        <pc:spChg chg="add del mod">
          <ac:chgData name="Maria Diplarou" userId="3cfcf8ca-6ae3-46b3-b266-9f3efb497f0d" providerId="ADAL" clId="{4702E0B9-264B-4080-8F77-14E171B1867E}" dt="2022-04-29T08:22:46.242" v="3074" actId="478"/>
          <ac:spMkLst>
            <pc:docMk/>
            <pc:sldMk cId="3171801210" sldId="267"/>
            <ac:spMk id="7" creationId="{D9F3A9B6-4F7A-4D9B-ADE8-F994521A8184}"/>
          </ac:spMkLst>
        </pc:spChg>
        <pc:picChg chg="add del mod modCrop">
          <ac:chgData name="Maria Diplarou" userId="3cfcf8ca-6ae3-46b3-b266-9f3efb497f0d" providerId="ADAL" clId="{4702E0B9-264B-4080-8F77-14E171B1867E}" dt="2022-04-28T10:08:22.838" v="655" actId="478"/>
          <ac:picMkLst>
            <pc:docMk/>
            <pc:sldMk cId="3171801210" sldId="267"/>
            <ac:picMk id="4" creationId="{DF54176E-6F5A-4D8F-869A-21B7E7D7FA45}"/>
          </ac:picMkLst>
        </pc:picChg>
        <pc:picChg chg="add del mod modCrop">
          <ac:chgData name="Maria Diplarou" userId="3cfcf8ca-6ae3-46b3-b266-9f3efb497f0d" providerId="ADAL" clId="{4702E0B9-264B-4080-8F77-14E171B1867E}" dt="2022-04-28T10:19:01.865" v="983"/>
          <ac:picMkLst>
            <pc:docMk/>
            <pc:sldMk cId="3171801210" sldId="267"/>
            <ac:picMk id="6" creationId="{3B4B1C9A-F4F0-497D-BC89-BAB31D765A54}"/>
          </ac:picMkLst>
        </pc:picChg>
        <pc:picChg chg="add del mod modCrop">
          <ac:chgData name="Maria Diplarou" userId="3cfcf8ca-6ae3-46b3-b266-9f3efb497f0d" providerId="ADAL" clId="{4702E0B9-264B-4080-8F77-14E171B1867E}" dt="2022-04-28T10:19:09.343" v="985"/>
          <ac:picMkLst>
            <pc:docMk/>
            <pc:sldMk cId="3171801210" sldId="267"/>
            <ac:picMk id="1026" creationId="{94FF4166-F01A-4A74-BED2-4715642EBFA6}"/>
          </ac:picMkLst>
        </pc:picChg>
      </pc:sldChg>
      <pc:sldChg chg="addSp delSp modSp add ord modAnim modNotesTx">
        <pc:chgData name="Maria Diplarou" userId="3cfcf8ca-6ae3-46b3-b266-9f3efb497f0d" providerId="ADAL" clId="{4702E0B9-264B-4080-8F77-14E171B1867E}" dt="2022-05-08T18:25:18.330" v="14686" actId="20577"/>
        <pc:sldMkLst>
          <pc:docMk/>
          <pc:sldMk cId="4195509291" sldId="270"/>
        </pc:sldMkLst>
        <pc:spChg chg="add mod">
          <ac:chgData name="Maria Diplarou" userId="3cfcf8ca-6ae3-46b3-b266-9f3efb497f0d" providerId="ADAL" clId="{4702E0B9-264B-4080-8F77-14E171B1867E}" dt="2022-04-29T15:34:46.749" v="4394" actId="1076"/>
          <ac:spMkLst>
            <pc:docMk/>
            <pc:sldMk cId="4195509291" sldId="270"/>
            <ac:spMk id="3" creationId="{E0B959BE-67F9-4B49-B13C-16DD17A24038}"/>
          </ac:spMkLst>
        </pc:spChg>
        <pc:spChg chg="add del">
          <ac:chgData name="Maria Diplarou" userId="3cfcf8ca-6ae3-46b3-b266-9f3efb497f0d" providerId="ADAL" clId="{4702E0B9-264B-4080-8F77-14E171B1867E}" dt="2022-04-29T15:32:33.646" v="4387" actId="478"/>
          <ac:spMkLst>
            <pc:docMk/>
            <pc:sldMk cId="4195509291" sldId="270"/>
            <ac:spMk id="5" creationId="{A478CCA3-3EF0-46F8-BF84-D3CE31D8AB51}"/>
          </ac:spMkLst>
        </pc:spChg>
        <pc:spChg chg="add del">
          <ac:chgData name="Maria Diplarou" userId="3cfcf8ca-6ae3-46b3-b266-9f3efb497f0d" providerId="ADAL" clId="{4702E0B9-264B-4080-8F77-14E171B1867E}" dt="2022-04-29T15:33:14.517" v="4389" actId="478"/>
          <ac:spMkLst>
            <pc:docMk/>
            <pc:sldMk cId="4195509291" sldId="270"/>
            <ac:spMk id="6" creationId="{A9BDC402-783E-4C3B-817F-9413FD49E946}"/>
          </ac:spMkLst>
        </pc:spChg>
        <pc:picChg chg="add mod">
          <ac:chgData name="Maria Diplarou" userId="3cfcf8ca-6ae3-46b3-b266-9f3efb497f0d" providerId="ADAL" clId="{4702E0B9-264B-4080-8F77-14E171B1867E}" dt="2022-04-29T15:34:49.827" v="4396" actId="1076"/>
          <ac:picMkLst>
            <pc:docMk/>
            <pc:sldMk cId="4195509291" sldId="270"/>
            <ac:picMk id="2" creationId="{F63B120C-C605-40F3-B6E9-2B3905CB92BC}"/>
          </ac:picMkLst>
        </pc:picChg>
        <pc:picChg chg="add mod modCrop">
          <ac:chgData name="Maria Diplarou" userId="3cfcf8ca-6ae3-46b3-b266-9f3efb497f0d" providerId="ADAL" clId="{4702E0B9-264B-4080-8F77-14E171B1867E}" dt="2022-04-29T15:34:54.611" v="4398" actId="1076"/>
          <ac:picMkLst>
            <pc:docMk/>
            <pc:sldMk cId="4195509291" sldId="270"/>
            <ac:picMk id="4" creationId="{E79C128B-D594-4359-9853-DE082C7ADA84}"/>
          </ac:picMkLst>
        </pc:picChg>
        <pc:picChg chg="add del mod">
          <ac:chgData name="Maria Diplarou" userId="3cfcf8ca-6ae3-46b3-b266-9f3efb497f0d" providerId="ADAL" clId="{4702E0B9-264B-4080-8F77-14E171B1867E}" dt="2022-04-29T15:34:35.538" v="4392"/>
          <ac:picMkLst>
            <pc:docMk/>
            <pc:sldMk cId="4195509291" sldId="270"/>
            <ac:picMk id="7" creationId="{EC2954C6-BFF0-432E-8914-121A616929F7}"/>
          </ac:picMkLst>
        </pc:picChg>
      </pc:sldChg>
      <pc:sldChg chg="addSp delSp modSp add ord modAnim modNotesTx">
        <pc:chgData name="Maria Diplarou" userId="3cfcf8ca-6ae3-46b3-b266-9f3efb497f0d" providerId="ADAL" clId="{4702E0B9-264B-4080-8F77-14E171B1867E}" dt="2022-05-09T13:38:11.501" v="15011" actId="1076"/>
        <pc:sldMkLst>
          <pc:docMk/>
          <pc:sldMk cId="3641871493" sldId="271"/>
        </pc:sldMkLst>
        <pc:picChg chg="add mod modCrop">
          <ac:chgData name="Maria Diplarou" userId="3cfcf8ca-6ae3-46b3-b266-9f3efb497f0d" providerId="ADAL" clId="{4702E0B9-264B-4080-8F77-14E171B1867E}" dt="2022-05-09T13:38:10.625" v="15010" actId="1076"/>
          <ac:picMkLst>
            <pc:docMk/>
            <pc:sldMk cId="3641871493" sldId="271"/>
            <ac:picMk id="2" creationId="{C74A1540-48BB-4C76-A0DE-1F95FC4FB33B}"/>
          </ac:picMkLst>
        </pc:picChg>
        <pc:picChg chg="add del mod">
          <ac:chgData name="Maria Diplarou" userId="3cfcf8ca-6ae3-46b3-b266-9f3efb497f0d" providerId="ADAL" clId="{4702E0B9-264B-4080-8F77-14E171B1867E}" dt="2022-04-29T15:47:48.437" v="4414" actId="478"/>
          <ac:picMkLst>
            <pc:docMk/>
            <pc:sldMk cId="3641871493" sldId="271"/>
            <ac:picMk id="3" creationId="{2B6A20C0-F032-4FFE-B2DE-A60F49D8DE98}"/>
          </ac:picMkLst>
        </pc:picChg>
        <pc:picChg chg="add mod ord modCrop">
          <ac:chgData name="Maria Diplarou" userId="3cfcf8ca-6ae3-46b3-b266-9f3efb497f0d" providerId="ADAL" clId="{4702E0B9-264B-4080-8F77-14E171B1867E}" dt="2022-05-09T13:38:11.501" v="15011" actId="1076"/>
          <ac:picMkLst>
            <pc:docMk/>
            <pc:sldMk cId="3641871493" sldId="271"/>
            <ac:picMk id="4" creationId="{A4B73E93-78C5-49AA-AA31-58C10406CDD2}"/>
          </ac:picMkLst>
        </pc:picChg>
      </pc:sldChg>
      <pc:sldChg chg="addSp delSp modSp add ord modNotesTx">
        <pc:chgData name="Maria Diplarou" userId="3cfcf8ca-6ae3-46b3-b266-9f3efb497f0d" providerId="ADAL" clId="{4702E0B9-264B-4080-8F77-14E171B1867E}" dt="2022-05-08T18:40:17.796" v="14739" actId="113"/>
        <pc:sldMkLst>
          <pc:docMk/>
          <pc:sldMk cId="4197720652" sldId="272"/>
        </pc:sldMkLst>
        <pc:spChg chg="mod">
          <ac:chgData name="Maria Diplarou" userId="3cfcf8ca-6ae3-46b3-b266-9f3efb497f0d" providerId="ADAL" clId="{4702E0B9-264B-4080-8F77-14E171B1867E}" dt="2022-05-08T18:40:17.796" v="14739" actId="113"/>
          <ac:spMkLst>
            <pc:docMk/>
            <pc:sldMk cId="4197720652" sldId="272"/>
            <ac:spMk id="2" creationId="{F197D269-AF8D-4A17-ACFF-2F3B9994E4F7}"/>
          </ac:spMkLst>
        </pc:spChg>
        <pc:spChg chg="del mod">
          <ac:chgData name="Maria Diplarou" userId="3cfcf8ca-6ae3-46b3-b266-9f3efb497f0d" providerId="ADAL" clId="{4702E0B9-264B-4080-8F77-14E171B1867E}" dt="2022-04-29T16:06:51.727" v="4877" actId="478"/>
          <ac:spMkLst>
            <pc:docMk/>
            <pc:sldMk cId="4197720652" sldId="272"/>
            <ac:spMk id="3" creationId="{29C1D775-0691-42F7-89AF-CED2279AF9C6}"/>
          </ac:spMkLst>
        </pc:spChg>
        <pc:spChg chg="add del">
          <ac:chgData name="Maria Diplarou" userId="3cfcf8ca-6ae3-46b3-b266-9f3efb497f0d" providerId="ADAL" clId="{4702E0B9-264B-4080-8F77-14E171B1867E}" dt="2022-04-29T16:05:00.674" v="4754" actId="478"/>
          <ac:spMkLst>
            <pc:docMk/>
            <pc:sldMk cId="4197720652" sldId="272"/>
            <ac:spMk id="5" creationId="{E6164B36-9D95-48C8-A00F-7FC8AB5F6852}"/>
          </ac:spMkLst>
        </pc:spChg>
        <pc:spChg chg="add mod">
          <ac:chgData name="Maria Diplarou" userId="3cfcf8ca-6ae3-46b3-b266-9f3efb497f0d" providerId="ADAL" clId="{4702E0B9-264B-4080-8F77-14E171B1867E}" dt="2022-05-03T10:09:44.753" v="12535" actId="1076"/>
          <ac:spMkLst>
            <pc:docMk/>
            <pc:sldMk cId="4197720652" sldId="272"/>
            <ac:spMk id="6" creationId="{F395A097-32F5-43C1-B1AD-FFED6C72ED52}"/>
          </ac:spMkLst>
        </pc:spChg>
        <pc:picChg chg="add mod">
          <ac:chgData name="Maria Diplarou" userId="3cfcf8ca-6ae3-46b3-b266-9f3efb497f0d" providerId="ADAL" clId="{4702E0B9-264B-4080-8F77-14E171B1867E}" dt="2022-05-03T10:09:46.862" v="12539" actId="1035"/>
          <ac:picMkLst>
            <pc:docMk/>
            <pc:sldMk cId="4197720652" sldId="272"/>
            <ac:picMk id="4" creationId="{2423377C-5FEA-45F5-94CC-E87676E26782}"/>
          </ac:picMkLst>
        </pc:picChg>
      </pc:sldChg>
      <pc:sldChg chg="addSp delSp modSp add modAnim modNotesTx">
        <pc:chgData name="Maria Diplarou" userId="3cfcf8ca-6ae3-46b3-b266-9f3efb497f0d" providerId="ADAL" clId="{4702E0B9-264B-4080-8F77-14E171B1867E}" dt="2022-05-09T12:23:06.875" v="14948" actId="6549"/>
        <pc:sldMkLst>
          <pc:docMk/>
          <pc:sldMk cId="2238784595" sldId="273"/>
        </pc:sldMkLst>
        <pc:spChg chg="mod">
          <ac:chgData name="Maria Diplarou" userId="3cfcf8ca-6ae3-46b3-b266-9f3efb497f0d" providerId="ADAL" clId="{4702E0B9-264B-4080-8F77-14E171B1867E}" dt="2022-05-08T18:40:35.983" v="14740" actId="113"/>
          <ac:spMkLst>
            <pc:docMk/>
            <pc:sldMk cId="2238784595" sldId="273"/>
            <ac:spMk id="2" creationId="{3C66A8E4-71C3-41FE-9165-727597B71CAB}"/>
          </ac:spMkLst>
        </pc:spChg>
        <pc:spChg chg="mod">
          <ac:chgData name="Maria Diplarou" userId="3cfcf8ca-6ae3-46b3-b266-9f3efb497f0d" providerId="ADAL" clId="{4702E0B9-264B-4080-8F77-14E171B1867E}" dt="2022-05-03T08:50:29.347" v="11167" actId="20577"/>
          <ac:spMkLst>
            <pc:docMk/>
            <pc:sldMk cId="2238784595" sldId="273"/>
            <ac:spMk id="3" creationId="{D91AA719-64EE-46B4-A4EA-2A889D5598F0}"/>
          </ac:spMkLst>
        </pc:spChg>
        <pc:spChg chg="add mod">
          <ac:chgData name="Maria Diplarou" userId="3cfcf8ca-6ae3-46b3-b266-9f3efb497f0d" providerId="ADAL" clId="{4702E0B9-264B-4080-8F77-14E171B1867E}" dt="2022-05-02T13:46:42.697" v="7165" actId="1076"/>
          <ac:spMkLst>
            <pc:docMk/>
            <pc:sldMk cId="2238784595" sldId="273"/>
            <ac:spMk id="4" creationId="{3AA2D1FA-4BE8-4183-AA07-8C746DD717D9}"/>
          </ac:spMkLst>
        </pc:spChg>
        <pc:spChg chg="add mod">
          <ac:chgData name="Maria Diplarou" userId="3cfcf8ca-6ae3-46b3-b266-9f3efb497f0d" providerId="ADAL" clId="{4702E0B9-264B-4080-8F77-14E171B1867E}" dt="2022-05-01T14:25:45.615" v="6745" actId="1037"/>
          <ac:spMkLst>
            <pc:docMk/>
            <pc:sldMk cId="2238784595" sldId="273"/>
            <ac:spMk id="5" creationId="{5826EA69-ADFF-4C7B-89B8-5A48F077BF6E}"/>
          </ac:spMkLst>
        </pc:spChg>
        <pc:spChg chg="add del mod">
          <ac:chgData name="Maria Diplarou" userId="3cfcf8ca-6ae3-46b3-b266-9f3efb497f0d" providerId="ADAL" clId="{4702E0B9-264B-4080-8F77-14E171B1867E}" dt="2022-04-30T17:34:05.720" v="5654" actId="11529"/>
          <ac:spMkLst>
            <pc:docMk/>
            <pc:sldMk cId="2238784595" sldId="273"/>
            <ac:spMk id="7" creationId="{B14BC3C3-7459-408D-AE10-98327C3C6D88}"/>
          </ac:spMkLst>
        </pc:spChg>
        <pc:spChg chg="add del mod">
          <ac:chgData name="Maria Diplarou" userId="3cfcf8ca-6ae3-46b3-b266-9f3efb497f0d" providerId="ADAL" clId="{4702E0B9-264B-4080-8F77-14E171B1867E}" dt="2022-04-30T17:34:38.332" v="5660" actId="11529"/>
          <ac:spMkLst>
            <pc:docMk/>
            <pc:sldMk cId="2238784595" sldId="273"/>
            <ac:spMk id="9" creationId="{58C7380E-DB08-4525-AC75-4217614F6213}"/>
          </ac:spMkLst>
        </pc:spChg>
        <pc:spChg chg="add mod">
          <ac:chgData name="Maria Diplarou" userId="3cfcf8ca-6ae3-46b3-b266-9f3efb497f0d" providerId="ADAL" clId="{4702E0B9-264B-4080-8F77-14E171B1867E}" dt="2022-05-01T14:27:00.422" v="6757" actId="571"/>
          <ac:spMkLst>
            <pc:docMk/>
            <pc:sldMk cId="2238784595" sldId="273"/>
            <ac:spMk id="9" creationId="{83C33D25-7E36-4933-8BD8-D36B5F11FC1F}"/>
          </ac:spMkLst>
        </pc:spChg>
        <pc:spChg chg="add mod">
          <ac:chgData name="Maria Diplarou" userId="3cfcf8ca-6ae3-46b3-b266-9f3efb497f0d" providerId="ADAL" clId="{4702E0B9-264B-4080-8F77-14E171B1867E}" dt="2022-05-02T13:47:21.631" v="7193" actId="1076"/>
          <ac:spMkLst>
            <pc:docMk/>
            <pc:sldMk cId="2238784595" sldId="273"/>
            <ac:spMk id="9" creationId="{E44E8E6E-746C-4AAE-A4A2-B00D48B0BE18}"/>
          </ac:spMkLst>
        </pc:spChg>
        <pc:spChg chg="add del">
          <ac:chgData name="Maria Diplarou" userId="3cfcf8ca-6ae3-46b3-b266-9f3efb497f0d" providerId="ADAL" clId="{4702E0B9-264B-4080-8F77-14E171B1867E}" dt="2022-05-02T13:46:34.947" v="7161"/>
          <ac:spMkLst>
            <pc:docMk/>
            <pc:sldMk cId="2238784595" sldId="273"/>
            <ac:spMk id="10" creationId="{89F227D2-90BD-4E5D-A2DB-0D1F3BEBC4E9}"/>
          </ac:spMkLst>
        </pc:spChg>
        <pc:spChg chg="add mod">
          <ac:chgData name="Maria Diplarou" userId="3cfcf8ca-6ae3-46b3-b266-9f3efb497f0d" providerId="ADAL" clId="{4702E0B9-264B-4080-8F77-14E171B1867E}" dt="2022-05-01T14:27:00.422" v="6757" actId="571"/>
          <ac:spMkLst>
            <pc:docMk/>
            <pc:sldMk cId="2238784595" sldId="273"/>
            <ac:spMk id="10" creationId="{C65450FF-5FC5-44DA-ACEC-167A27773554}"/>
          </ac:spMkLst>
        </pc:spChg>
        <pc:spChg chg="add mod">
          <ac:chgData name="Maria Diplarou" userId="3cfcf8ca-6ae3-46b3-b266-9f3efb497f0d" providerId="ADAL" clId="{4702E0B9-264B-4080-8F77-14E171B1867E}" dt="2022-05-01T14:27:00.422" v="6757" actId="571"/>
          <ac:spMkLst>
            <pc:docMk/>
            <pc:sldMk cId="2238784595" sldId="273"/>
            <ac:spMk id="11" creationId="{F9D63468-352F-4159-B87D-8350683E6CF2}"/>
          </ac:spMkLst>
        </pc:spChg>
        <pc:spChg chg="add mod">
          <ac:chgData name="Maria Diplarou" userId="3cfcf8ca-6ae3-46b3-b266-9f3efb497f0d" providerId="ADAL" clId="{4702E0B9-264B-4080-8F77-14E171B1867E}" dt="2022-05-01T14:27:49.746" v="6761" actId="1038"/>
          <ac:spMkLst>
            <pc:docMk/>
            <pc:sldMk cId="2238784595" sldId="273"/>
            <ac:spMk id="26" creationId="{5A79C4CD-1C1F-4531-B930-D6BAA7AFBB05}"/>
          </ac:spMkLst>
        </pc:spChg>
        <pc:spChg chg="add mod">
          <ac:chgData name="Maria Diplarou" userId="3cfcf8ca-6ae3-46b3-b266-9f3efb497f0d" providerId="ADAL" clId="{4702E0B9-264B-4080-8F77-14E171B1867E}" dt="2022-05-01T14:25:38.051" v="6737" actId="1035"/>
          <ac:spMkLst>
            <pc:docMk/>
            <pc:sldMk cId="2238784595" sldId="273"/>
            <ac:spMk id="27" creationId="{72CDE9ED-25EE-4000-B6BB-ABFE45657B66}"/>
          </ac:spMkLst>
        </pc:spChg>
        <pc:picChg chg="add del mod">
          <ac:chgData name="Maria Diplarou" userId="3cfcf8ca-6ae3-46b3-b266-9f3efb497f0d" providerId="ADAL" clId="{4702E0B9-264B-4080-8F77-14E171B1867E}" dt="2022-04-29T16:24:59.132" v="5311" actId="478"/>
          <ac:picMkLst>
            <pc:docMk/>
            <pc:sldMk cId="2238784595" sldId="273"/>
            <ac:picMk id="4" creationId="{7D459004-D200-401B-ABF3-10C9BAA6A7DB}"/>
          </ac:picMkLst>
        </pc:picChg>
        <pc:picChg chg="add del mod">
          <ac:chgData name="Maria Diplarou" userId="3cfcf8ca-6ae3-46b3-b266-9f3efb497f0d" providerId="ADAL" clId="{4702E0B9-264B-4080-8F77-14E171B1867E}" dt="2022-04-29T16:28:51.909" v="5340"/>
          <ac:picMkLst>
            <pc:docMk/>
            <pc:sldMk cId="2238784595" sldId="273"/>
            <ac:picMk id="6" creationId="{9F885DD5-F393-4A28-B3AB-D1F97ED3BAC8}"/>
          </ac:picMkLst>
        </pc:picChg>
        <pc:picChg chg="add mod">
          <ac:chgData name="Maria Diplarou" userId="3cfcf8ca-6ae3-46b3-b266-9f3efb497f0d" providerId="ADAL" clId="{4702E0B9-264B-4080-8F77-14E171B1867E}" dt="2022-04-30T16:59:51.955" v="5649" actId="1076"/>
          <ac:picMkLst>
            <pc:docMk/>
            <pc:sldMk cId="2238784595" sldId="273"/>
            <ac:picMk id="8" creationId="{915250DD-FEFE-4329-857E-BE762F21E260}"/>
          </ac:picMkLst>
        </pc:picChg>
        <pc:cxnChg chg="add del mod">
          <ac:chgData name="Maria Diplarou" userId="3cfcf8ca-6ae3-46b3-b266-9f3efb497f0d" providerId="ADAL" clId="{4702E0B9-264B-4080-8F77-14E171B1867E}" dt="2022-04-30T17:33:20.378" v="5652" actId="478"/>
          <ac:cxnSpMkLst>
            <pc:docMk/>
            <pc:sldMk cId="2238784595" sldId="273"/>
            <ac:cxnSpMk id="5" creationId="{4FC73DE3-1752-49CC-A24D-8441AF071951}"/>
          </ac:cxnSpMkLst>
        </pc:cxnChg>
        <pc:cxnChg chg="add del mod">
          <ac:chgData name="Maria Diplarou" userId="3cfcf8ca-6ae3-46b3-b266-9f3efb497f0d" providerId="ADAL" clId="{4702E0B9-264B-4080-8F77-14E171B1867E}" dt="2022-04-30T17:34:37.793" v="5659" actId="11529"/>
          <ac:cxnSpMkLst>
            <pc:docMk/>
            <pc:sldMk cId="2238784595" sldId="273"/>
            <ac:cxnSpMk id="11" creationId="{7657A966-E5C7-48E2-A32F-C5A0BC11D89F}"/>
          </ac:cxnSpMkLst>
        </pc:cxnChg>
        <pc:cxnChg chg="add del mod">
          <ac:chgData name="Maria Diplarou" userId="3cfcf8ca-6ae3-46b3-b266-9f3efb497f0d" providerId="ADAL" clId="{4702E0B9-264B-4080-8F77-14E171B1867E}" dt="2022-04-30T17:46:54.289" v="5774" actId="478"/>
          <ac:cxnSpMkLst>
            <pc:docMk/>
            <pc:sldMk cId="2238784595" sldId="273"/>
            <ac:cxnSpMk id="13" creationId="{8515CF12-552E-4B32-8FED-9A352DEF6694}"/>
          </ac:cxnSpMkLst>
        </pc:cxnChg>
        <pc:cxnChg chg="add del mod">
          <ac:chgData name="Maria Diplarou" userId="3cfcf8ca-6ae3-46b3-b266-9f3efb497f0d" providerId="ADAL" clId="{4702E0B9-264B-4080-8F77-14E171B1867E}" dt="2022-04-30T17:36:36.227" v="5679" actId="478"/>
          <ac:cxnSpMkLst>
            <pc:docMk/>
            <pc:sldMk cId="2238784595" sldId="273"/>
            <ac:cxnSpMk id="19" creationId="{CD43B198-C886-4895-87CF-9B772B4A4ADC}"/>
          </ac:cxnSpMkLst>
        </pc:cxnChg>
        <pc:cxnChg chg="add del mod">
          <ac:chgData name="Maria Diplarou" userId="3cfcf8ca-6ae3-46b3-b266-9f3efb497f0d" providerId="ADAL" clId="{4702E0B9-264B-4080-8F77-14E171B1867E}" dt="2022-04-30T17:46:51.964" v="5773" actId="478"/>
          <ac:cxnSpMkLst>
            <pc:docMk/>
            <pc:sldMk cId="2238784595" sldId="273"/>
            <ac:cxnSpMk id="25" creationId="{33807F40-23FA-425F-9431-515CB61AF867}"/>
          </ac:cxnSpMkLst>
        </pc:cxnChg>
      </pc:sldChg>
      <pc:sldChg chg="addSp delSp modSp add modAnim modNotesTx">
        <pc:chgData name="Maria Diplarou" userId="3cfcf8ca-6ae3-46b3-b266-9f3efb497f0d" providerId="ADAL" clId="{4702E0B9-264B-4080-8F77-14E171B1867E}" dt="2022-05-08T18:43:02.873" v="14759" actId="20577"/>
        <pc:sldMkLst>
          <pc:docMk/>
          <pc:sldMk cId="3290063307" sldId="274"/>
        </pc:sldMkLst>
        <pc:spChg chg="mod">
          <ac:chgData name="Maria Diplarou" userId="3cfcf8ca-6ae3-46b3-b266-9f3efb497f0d" providerId="ADAL" clId="{4702E0B9-264B-4080-8F77-14E171B1867E}" dt="2022-05-08T18:40:40.519" v="14741" actId="113"/>
          <ac:spMkLst>
            <pc:docMk/>
            <pc:sldMk cId="3290063307" sldId="274"/>
            <ac:spMk id="2" creationId="{90B7EDCC-9873-40C4-A7F1-8983C30D2075}"/>
          </ac:spMkLst>
        </pc:spChg>
        <pc:spChg chg="mod">
          <ac:chgData name="Maria Diplarou" userId="3cfcf8ca-6ae3-46b3-b266-9f3efb497f0d" providerId="ADAL" clId="{4702E0B9-264B-4080-8F77-14E171B1867E}" dt="2022-05-08T18:43:02.873" v="14759" actId="20577"/>
          <ac:spMkLst>
            <pc:docMk/>
            <pc:sldMk cId="3290063307" sldId="274"/>
            <ac:spMk id="3" creationId="{E4627068-4F30-4F1F-85A3-346753CABE0C}"/>
          </ac:spMkLst>
        </pc:spChg>
        <pc:picChg chg="add del">
          <ac:chgData name="Maria Diplarou" userId="3cfcf8ca-6ae3-46b3-b266-9f3efb497f0d" providerId="ADAL" clId="{4702E0B9-264B-4080-8F77-14E171B1867E}" dt="2022-05-02T13:51:50.535" v="7217" actId="478"/>
          <ac:picMkLst>
            <pc:docMk/>
            <pc:sldMk cId="3290063307" sldId="274"/>
            <ac:picMk id="4" creationId="{75576CF3-40DB-4A86-A363-6EF2B0DD88AF}"/>
          </ac:picMkLst>
        </pc:picChg>
        <pc:picChg chg="add mod">
          <ac:chgData name="Maria Diplarou" userId="3cfcf8ca-6ae3-46b3-b266-9f3efb497f0d" providerId="ADAL" clId="{4702E0B9-264B-4080-8F77-14E171B1867E}" dt="2022-05-03T08:51:32.323" v="11175" actId="1076"/>
          <ac:picMkLst>
            <pc:docMk/>
            <pc:sldMk cId="3290063307" sldId="274"/>
            <ac:picMk id="5" creationId="{CEB573B5-1278-4AFD-80E5-DE84E9E5929D}"/>
          </ac:picMkLst>
        </pc:picChg>
        <pc:picChg chg="add mod">
          <ac:chgData name="Maria Diplarou" userId="3cfcf8ca-6ae3-46b3-b266-9f3efb497f0d" providerId="ADAL" clId="{4702E0B9-264B-4080-8F77-14E171B1867E}" dt="2022-05-03T08:52:15.091" v="11183" actId="1076"/>
          <ac:picMkLst>
            <pc:docMk/>
            <pc:sldMk cId="3290063307" sldId="274"/>
            <ac:picMk id="6" creationId="{4950E87E-D361-44E7-A6E7-DDE52CDCA231}"/>
          </ac:picMkLst>
        </pc:picChg>
      </pc:sldChg>
      <pc:sldChg chg="addSp modSp add modNotesTx">
        <pc:chgData name="Maria Diplarou" userId="3cfcf8ca-6ae3-46b3-b266-9f3efb497f0d" providerId="ADAL" clId="{4702E0B9-264B-4080-8F77-14E171B1867E}" dt="2022-05-08T18:43:17.876" v="14763" actId="20577"/>
        <pc:sldMkLst>
          <pc:docMk/>
          <pc:sldMk cId="1506927098" sldId="276"/>
        </pc:sldMkLst>
        <pc:spChg chg="mod">
          <ac:chgData name="Maria Diplarou" userId="3cfcf8ca-6ae3-46b3-b266-9f3efb497f0d" providerId="ADAL" clId="{4702E0B9-264B-4080-8F77-14E171B1867E}" dt="2022-05-08T18:40:57.495" v="14745" actId="114"/>
          <ac:spMkLst>
            <pc:docMk/>
            <pc:sldMk cId="1506927098" sldId="276"/>
            <ac:spMk id="2" creationId="{66910A48-40E0-4FED-B07E-D0DA7598AE04}"/>
          </ac:spMkLst>
        </pc:spChg>
        <pc:spChg chg="mod">
          <ac:chgData name="Maria Diplarou" userId="3cfcf8ca-6ae3-46b3-b266-9f3efb497f0d" providerId="ADAL" clId="{4702E0B9-264B-4080-8F77-14E171B1867E}" dt="2022-05-08T18:43:17.876" v="14763" actId="20577"/>
          <ac:spMkLst>
            <pc:docMk/>
            <pc:sldMk cId="1506927098" sldId="276"/>
            <ac:spMk id="3" creationId="{A6C391D1-1C82-4E09-B3EC-58D56FD59B2F}"/>
          </ac:spMkLst>
        </pc:spChg>
        <pc:picChg chg="add mod modCrop">
          <ac:chgData name="Maria Diplarou" userId="3cfcf8ca-6ae3-46b3-b266-9f3efb497f0d" providerId="ADAL" clId="{4702E0B9-264B-4080-8F77-14E171B1867E}" dt="2022-05-03T09:38:27.266" v="12112" actId="14100"/>
          <ac:picMkLst>
            <pc:docMk/>
            <pc:sldMk cId="1506927098" sldId="276"/>
            <ac:picMk id="4" creationId="{A9BDBD0B-894E-489A-A0B7-595B4720F0DD}"/>
          </ac:picMkLst>
        </pc:picChg>
      </pc:sldChg>
      <pc:sldChg chg="addSp modSp add modNotesTx">
        <pc:chgData name="Maria Diplarou" userId="3cfcf8ca-6ae3-46b3-b266-9f3efb497f0d" providerId="ADAL" clId="{4702E0B9-264B-4080-8F77-14E171B1867E}" dt="2022-05-08T18:44:18.792" v="14766" actId="113"/>
        <pc:sldMkLst>
          <pc:docMk/>
          <pc:sldMk cId="3290374345" sldId="277"/>
        </pc:sldMkLst>
        <pc:spChg chg="mod">
          <ac:chgData name="Maria Diplarou" userId="3cfcf8ca-6ae3-46b3-b266-9f3efb497f0d" providerId="ADAL" clId="{4702E0B9-264B-4080-8F77-14E171B1867E}" dt="2022-05-08T18:41:03.894" v="14746" actId="113"/>
          <ac:spMkLst>
            <pc:docMk/>
            <pc:sldMk cId="3290374345" sldId="277"/>
            <ac:spMk id="2" creationId="{646A2666-7646-4512-AEEC-ED3BEB0BDE79}"/>
          </ac:spMkLst>
        </pc:spChg>
        <pc:spChg chg="mod">
          <ac:chgData name="Maria Diplarou" userId="3cfcf8ca-6ae3-46b3-b266-9f3efb497f0d" providerId="ADAL" clId="{4702E0B9-264B-4080-8F77-14E171B1867E}" dt="2022-05-08T18:44:18.792" v="14766" actId="113"/>
          <ac:spMkLst>
            <pc:docMk/>
            <pc:sldMk cId="3290374345" sldId="277"/>
            <ac:spMk id="3" creationId="{2E6BE71E-C605-497F-8FBB-6CE6904A8C0A}"/>
          </ac:spMkLst>
        </pc:spChg>
        <pc:spChg chg="add mod">
          <ac:chgData name="Maria Diplarou" userId="3cfcf8ca-6ae3-46b3-b266-9f3efb497f0d" providerId="ADAL" clId="{4702E0B9-264B-4080-8F77-14E171B1867E}" dt="2022-05-06T12:58:47.648" v="13652" actId="14100"/>
          <ac:spMkLst>
            <pc:docMk/>
            <pc:sldMk cId="3290374345" sldId="277"/>
            <ac:spMk id="4" creationId="{87E5819A-0494-482E-8DF7-A7FCBF1A1A5A}"/>
          </ac:spMkLst>
        </pc:spChg>
        <pc:picChg chg="add mod modCrop">
          <ac:chgData name="Maria Diplarou" userId="3cfcf8ca-6ae3-46b3-b266-9f3efb497f0d" providerId="ADAL" clId="{4702E0B9-264B-4080-8F77-14E171B1867E}" dt="2022-05-06T13:11:41.946" v="13836" actId="1037"/>
          <ac:picMkLst>
            <pc:docMk/>
            <pc:sldMk cId="3290374345" sldId="277"/>
            <ac:picMk id="5" creationId="{8EBB60D1-5902-4A2C-9851-AF277932BE5D}"/>
          </ac:picMkLst>
        </pc:picChg>
      </pc:sldChg>
      <pc:sldChg chg="addSp delSp modSp add ord modAnim modNotesTx">
        <pc:chgData name="Maria Diplarou" userId="3cfcf8ca-6ae3-46b3-b266-9f3efb497f0d" providerId="ADAL" clId="{4702E0B9-264B-4080-8F77-14E171B1867E}" dt="2022-05-09T12:19:31.701" v="14947" actId="313"/>
        <pc:sldMkLst>
          <pc:docMk/>
          <pc:sldMk cId="2584852429" sldId="280"/>
        </pc:sldMkLst>
        <pc:spChg chg="add mod">
          <ac:chgData name="Maria Diplarou" userId="3cfcf8ca-6ae3-46b3-b266-9f3efb497f0d" providerId="ADAL" clId="{4702E0B9-264B-4080-8F77-14E171B1867E}" dt="2022-05-09T12:19:31.701" v="14947" actId="313"/>
          <ac:spMkLst>
            <pc:docMk/>
            <pc:sldMk cId="2584852429" sldId="280"/>
            <ac:spMk id="3" creationId="{74382B64-7585-4007-A55A-745CF6E8B09F}"/>
          </ac:spMkLst>
        </pc:spChg>
        <pc:spChg chg="add mod">
          <ac:chgData name="Maria Diplarou" userId="3cfcf8ca-6ae3-46b3-b266-9f3efb497f0d" providerId="ADAL" clId="{4702E0B9-264B-4080-8F77-14E171B1867E}" dt="2022-05-08T15:55:29.034" v="14521" actId="1036"/>
          <ac:spMkLst>
            <pc:docMk/>
            <pc:sldMk cId="2584852429" sldId="280"/>
            <ac:spMk id="4" creationId="{58E0D13C-9994-4810-AFE8-A63C17965380}"/>
          </ac:spMkLst>
        </pc:spChg>
        <pc:picChg chg="add del mod modCrop">
          <ac:chgData name="Maria Diplarou" userId="3cfcf8ca-6ae3-46b3-b266-9f3efb497f0d" providerId="ADAL" clId="{4702E0B9-264B-4080-8F77-14E171B1867E}" dt="2022-05-08T14:54:32.034" v="14138" actId="478"/>
          <ac:picMkLst>
            <pc:docMk/>
            <pc:sldMk cId="2584852429" sldId="280"/>
            <ac:picMk id="2" creationId="{94F43ADC-0706-4C04-8A10-95ED4A1A6D9C}"/>
          </ac:picMkLst>
        </pc:picChg>
        <pc:picChg chg="add mod ord modCrop">
          <ac:chgData name="Maria Diplarou" userId="3cfcf8ca-6ae3-46b3-b266-9f3efb497f0d" providerId="ADAL" clId="{4702E0B9-264B-4080-8F77-14E171B1867E}" dt="2022-05-08T15:54:04.685" v="14484" actId="1038"/>
          <ac:picMkLst>
            <pc:docMk/>
            <pc:sldMk cId="2584852429" sldId="280"/>
            <ac:picMk id="5" creationId="{12759B69-2597-4F72-ADAC-2E74B2E93B82}"/>
          </ac:picMkLst>
        </pc:picChg>
        <pc:picChg chg="add mod ord">
          <ac:chgData name="Maria Diplarou" userId="3cfcf8ca-6ae3-46b3-b266-9f3efb497f0d" providerId="ADAL" clId="{4702E0B9-264B-4080-8F77-14E171B1867E}" dt="2022-05-08T15:53:43.321" v="14461" actId="166"/>
          <ac:picMkLst>
            <pc:docMk/>
            <pc:sldMk cId="2584852429" sldId="280"/>
            <ac:picMk id="6" creationId="{C4F25310-12A6-4C6E-90E7-440ABABA048D}"/>
          </ac:picMkLst>
        </pc:picChg>
        <pc:picChg chg="add mod ord">
          <ac:chgData name="Maria Diplarou" userId="3cfcf8ca-6ae3-46b3-b266-9f3efb497f0d" providerId="ADAL" clId="{4702E0B9-264B-4080-8F77-14E171B1867E}" dt="2022-05-08T15:54:50.764" v="14509" actId="1035"/>
          <ac:picMkLst>
            <pc:docMk/>
            <pc:sldMk cId="2584852429" sldId="280"/>
            <ac:picMk id="7" creationId="{CF7C565C-E6C1-421C-A731-49E2536AC71F}"/>
          </ac:picMkLst>
        </pc:picChg>
        <pc:picChg chg="add mod">
          <ac:chgData name="Maria Diplarou" userId="3cfcf8ca-6ae3-46b3-b266-9f3efb497f0d" providerId="ADAL" clId="{4702E0B9-264B-4080-8F77-14E171B1867E}" dt="2022-05-08T15:54:48.419" v="14505" actId="1038"/>
          <ac:picMkLst>
            <pc:docMk/>
            <pc:sldMk cId="2584852429" sldId="280"/>
            <ac:picMk id="8" creationId="{39B9261F-4C84-48AE-95A3-BF7D9C7399CF}"/>
          </ac:picMkLst>
        </pc:picChg>
        <pc:picChg chg="add del mod">
          <ac:chgData name="Maria Diplarou" userId="3cfcf8ca-6ae3-46b3-b266-9f3efb497f0d" providerId="ADAL" clId="{4702E0B9-264B-4080-8F77-14E171B1867E}" dt="2022-05-08T15:54:39.749" v="14489" actId="478"/>
          <ac:picMkLst>
            <pc:docMk/>
            <pc:sldMk cId="2584852429" sldId="280"/>
            <ac:picMk id="9" creationId="{00AD4FD1-4ED1-44DB-8EC6-810FC2940CF7}"/>
          </ac:picMkLst>
        </pc:picChg>
        <pc:picChg chg="add del mod">
          <ac:chgData name="Maria Diplarou" userId="3cfcf8ca-6ae3-46b3-b266-9f3efb497f0d" providerId="ADAL" clId="{4702E0B9-264B-4080-8F77-14E171B1867E}" dt="2022-05-08T15:54:41.205" v="14490" actId="478"/>
          <ac:picMkLst>
            <pc:docMk/>
            <pc:sldMk cId="2584852429" sldId="280"/>
            <ac:picMk id="10" creationId="{18B05139-E518-4911-8150-BE380951DC66}"/>
          </ac:picMkLst>
        </pc:picChg>
      </pc:sldChg>
    </pc:docChg>
  </pc:docChgLst>
  <pc:docChgLst>
    <pc:chgData name="Maria Diplarou" userId="3cfcf8ca-6ae3-46b3-b266-9f3efb497f0d" providerId="ADAL" clId="{053214E1-4619-4A06-8B2D-42675C81C274}"/>
    <pc:docChg chg="custSel modSld">
      <pc:chgData name="Maria Diplarou" userId="3cfcf8ca-6ae3-46b3-b266-9f3efb497f0d" providerId="ADAL" clId="{053214E1-4619-4A06-8B2D-42675C81C274}" dt="2022-05-18T17:45:35.673" v="19" actId="478"/>
      <pc:docMkLst>
        <pc:docMk/>
      </pc:docMkLst>
      <pc:sldChg chg="delSp">
        <pc:chgData name="Maria Diplarou" userId="3cfcf8ca-6ae3-46b3-b266-9f3efb497f0d" providerId="ADAL" clId="{053214E1-4619-4A06-8B2D-42675C81C274}" dt="2022-05-18T17:45:35.673" v="19" actId="478"/>
        <pc:sldMkLst>
          <pc:docMk/>
          <pc:sldMk cId="863168977" sldId="258"/>
        </pc:sldMkLst>
        <pc:picChg chg="del">
          <ac:chgData name="Maria Diplarou" userId="3cfcf8ca-6ae3-46b3-b266-9f3efb497f0d" providerId="ADAL" clId="{053214E1-4619-4A06-8B2D-42675C81C274}" dt="2022-05-18T17:45:35.673" v="19" actId="478"/>
          <ac:picMkLst>
            <pc:docMk/>
            <pc:sldMk cId="863168977" sldId="258"/>
            <ac:picMk id="5" creationId="{C43EABC9-E283-418D-B448-832DC2987505}"/>
          </ac:picMkLst>
        </pc:picChg>
      </pc:sldChg>
      <pc:sldChg chg="modNotesTx">
        <pc:chgData name="Maria Diplarou" userId="3cfcf8ca-6ae3-46b3-b266-9f3efb497f0d" providerId="ADAL" clId="{053214E1-4619-4A06-8B2D-42675C81C274}" dt="2022-05-18T17:42:49.992" v="3" actId="20577"/>
        <pc:sldMkLst>
          <pc:docMk/>
          <pc:sldMk cId="1136500232" sldId="259"/>
        </pc:sldMkLst>
      </pc:sldChg>
      <pc:sldChg chg="modNotesTx">
        <pc:chgData name="Maria Diplarou" userId="3cfcf8ca-6ae3-46b3-b266-9f3efb497f0d" providerId="ADAL" clId="{053214E1-4619-4A06-8B2D-42675C81C274}" dt="2022-05-18T17:42:39.242" v="1" actId="6549"/>
        <pc:sldMkLst>
          <pc:docMk/>
          <pc:sldMk cId="4241574408" sldId="261"/>
        </pc:sldMkLst>
      </pc:sldChg>
      <pc:sldChg chg="modNotesTx">
        <pc:chgData name="Maria Diplarou" userId="3cfcf8ca-6ae3-46b3-b266-9f3efb497f0d" providerId="ADAL" clId="{053214E1-4619-4A06-8B2D-42675C81C274}" dt="2022-05-18T17:42:46.765" v="2" actId="20577"/>
        <pc:sldMkLst>
          <pc:docMk/>
          <pc:sldMk cId="2793414422" sldId="262"/>
        </pc:sldMkLst>
      </pc:sldChg>
      <pc:sldChg chg="modNotesTx">
        <pc:chgData name="Maria Diplarou" userId="3cfcf8ca-6ae3-46b3-b266-9f3efb497f0d" providerId="ADAL" clId="{053214E1-4619-4A06-8B2D-42675C81C274}" dt="2022-05-18T17:42:53.380" v="4" actId="20577"/>
        <pc:sldMkLst>
          <pc:docMk/>
          <pc:sldMk cId="2669787112" sldId="264"/>
        </pc:sldMkLst>
      </pc:sldChg>
      <pc:sldChg chg="modNotesTx">
        <pc:chgData name="Maria Diplarou" userId="3cfcf8ca-6ae3-46b3-b266-9f3efb497f0d" providerId="ADAL" clId="{053214E1-4619-4A06-8B2D-42675C81C274}" dt="2022-05-18T17:43:48.868" v="7" actId="20577"/>
        <pc:sldMkLst>
          <pc:docMk/>
          <pc:sldMk cId="729296577" sldId="265"/>
        </pc:sldMkLst>
      </pc:sldChg>
      <pc:sldChg chg="modNotesTx">
        <pc:chgData name="Maria Diplarou" userId="3cfcf8ca-6ae3-46b3-b266-9f3efb497f0d" providerId="ADAL" clId="{053214E1-4619-4A06-8B2D-42675C81C274}" dt="2022-05-18T17:42:55.959" v="5" actId="20577"/>
        <pc:sldMkLst>
          <pc:docMk/>
          <pc:sldMk cId="562612271" sldId="266"/>
        </pc:sldMkLst>
      </pc:sldChg>
      <pc:sldChg chg="modNotesTx">
        <pc:chgData name="Maria Diplarou" userId="3cfcf8ca-6ae3-46b3-b266-9f3efb497f0d" providerId="ADAL" clId="{053214E1-4619-4A06-8B2D-42675C81C274}" dt="2022-05-18T17:42:58.969" v="6" actId="20577"/>
        <pc:sldMkLst>
          <pc:docMk/>
          <pc:sldMk cId="3171801210" sldId="267"/>
        </pc:sldMkLst>
      </pc:sldChg>
      <pc:sldChg chg="modNotesTx">
        <pc:chgData name="Maria Diplarou" userId="3cfcf8ca-6ae3-46b3-b266-9f3efb497f0d" providerId="ADAL" clId="{053214E1-4619-4A06-8B2D-42675C81C274}" dt="2022-05-18T17:43:51.232" v="8" actId="6549"/>
        <pc:sldMkLst>
          <pc:docMk/>
          <pc:sldMk cId="4195509291" sldId="270"/>
        </pc:sldMkLst>
      </pc:sldChg>
      <pc:sldChg chg="modNotesTx">
        <pc:chgData name="Maria Diplarou" userId="3cfcf8ca-6ae3-46b3-b266-9f3efb497f0d" providerId="ADAL" clId="{053214E1-4619-4A06-8B2D-42675C81C274}" dt="2022-05-18T17:43:54.389" v="10" actId="20577"/>
        <pc:sldMkLst>
          <pc:docMk/>
          <pc:sldMk cId="3641871493" sldId="271"/>
        </pc:sldMkLst>
      </pc:sldChg>
      <pc:sldChg chg="modNotesTx">
        <pc:chgData name="Maria Diplarou" userId="3cfcf8ca-6ae3-46b3-b266-9f3efb497f0d" providerId="ADAL" clId="{053214E1-4619-4A06-8B2D-42675C81C274}" dt="2022-05-18T17:44:01.178" v="14" actId="20577"/>
        <pc:sldMkLst>
          <pc:docMk/>
          <pc:sldMk cId="4197720652" sldId="272"/>
        </pc:sldMkLst>
      </pc:sldChg>
      <pc:sldChg chg="modNotesTx">
        <pc:chgData name="Maria Diplarou" userId="3cfcf8ca-6ae3-46b3-b266-9f3efb497f0d" providerId="ADAL" clId="{053214E1-4619-4A06-8B2D-42675C81C274}" dt="2022-05-18T17:44:04.598" v="15" actId="20577"/>
        <pc:sldMkLst>
          <pc:docMk/>
          <pc:sldMk cId="2238784595" sldId="273"/>
        </pc:sldMkLst>
      </pc:sldChg>
      <pc:sldChg chg="modNotesTx">
        <pc:chgData name="Maria Diplarou" userId="3cfcf8ca-6ae3-46b3-b266-9f3efb497f0d" providerId="ADAL" clId="{053214E1-4619-4A06-8B2D-42675C81C274}" dt="2022-05-18T17:44:57.181" v="16" actId="20577"/>
        <pc:sldMkLst>
          <pc:docMk/>
          <pc:sldMk cId="3290063307" sldId="274"/>
        </pc:sldMkLst>
      </pc:sldChg>
      <pc:sldChg chg="modNotesTx">
        <pc:chgData name="Maria Diplarou" userId="3cfcf8ca-6ae3-46b3-b266-9f3efb497f0d" providerId="ADAL" clId="{053214E1-4619-4A06-8B2D-42675C81C274}" dt="2022-05-18T17:45:04.920" v="17" actId="20577"/>
        <pc:sldMkLst>
          <pc:docMk/>
          <pc:sldMk cId="1506927098" sldId="276"/>
        </pc:sldMkLst>
      </pc:sldChg>
      <pc:sldChg chg="modNotesTx">
        <pc:chgData name="Maria Diplarou" userId="3cfcf8ca-6ae3-46b3-b266-9f3efb497f0d" providerId="ADAL" clId="{053214E1-4619-4A06-8B2D-42675C81C274}" dt="2022-05-18T17:45:26.379" v="18" actId="20577"/>
        <pc:sldMkLst>
          <pc:docMk/>
          <pc:sldMk cId="3290374345" sldId="277"/>
        </pc:sldMkLst>
      </pc:sldChg>
      <pc:sldChg chg="modNotesTx">
        <pc:chgData name="Maria Diplarou" userId="3cfcf8ca-6ae3-46b3-b266-9f3efb497f0d" providerId="ADAL" clId="{053214E1-4619-4A06-8B2D-42675C81C274}" dt="2022-05-18T17:43:57.471" v="12" actId="20577"/>
        <pc:sldMkLst>
          <pc:docMk/>
          <pc:sldMk cId="2584852429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B1F6E-5890-4135-B13D-6C1B0A141C7C}" type="datetimeFigureOut">
              <a:rPr lang="el-GR" smtClean="0"/>
              <a:t>18/5/2022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98057-8F3E-48AF-8C5D-7989EBC8A0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5837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98057-8F3E-48AF-8C5D-7989EBC8A02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0207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98057-8F3E-48AF-8C5D-7989EBC8A02B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8449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98057-8F3E-48AF-8C5D-7989EBC8A02B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336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98057-8F3E-48AF-8C5D-7989EBC8A02B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7803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98057-8F3E-48AF-8C5D-7989EBC8A02B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105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l-GR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98057-8F3E-48AF-8C5D-7989EBC8A02B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8497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98057-8F3E-48AF-8C5D-7989EBC8A02B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8340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98057-8F3E-48AF-8C5D-7989EBC8A02B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7932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Tavuchis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N. (1991). 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culpa: A sociology of apology and reconciliation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Stanford University Press.</a:t>
            </a:r>
            <a:endParaRPr lang="el-G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l-G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Calhoun, C. (2004). An apology for moral shame.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Political Philosophy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(2).</a:t>
            </a:r>
          </a:p>
          <a:p>
            <a:pPr algn="just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Hodgins, H. S., &amp;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Liebeskind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E. (2003). Apology versus defense: Antecedents and consequences.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experimental social psychology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(4), 297-316.</a:t>
            </a:r>
          </a:p>
          <a:p>
            <a:pPr algn="just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Wei, M. (2006). Doctors, apologies, and the law: an analysis and critique of apology laws.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Health Law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(4).</a:t>
            </a:r>
          </a:p>
          <a:p>
            <a:pPr algn="just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Barkan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E., &amp;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 (2006).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Taking wrongs seriously: Apologies and reconciliation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Stanford University Press.</a:t>
            </a:r>
          </a:p>
          <a:p>
            <a:pPr algn="just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C. (2010). Addressing painful memories: Apologies as a new practice in international relations. In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Memory in a global age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(pp. 19-31). Palgrave Macmillan, London.</a:t>
            </a:r>
          </a:p>
          <a:p>
            <a:pPr algn="just"/>
            <a:endParaRPr lang="el-G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Jaworski, A. (1994). Apologies and non-apologies: Negotiation in speech act realization.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Text-Interdisciplinary Journal for the Study of Discourse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(2), 185-206.</a:t>
            </a:r>
            <a:endParaRPr lang="el-G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l-G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Lakoff, R. T. (2005). Nine ways of looking at apologies: The necessity for interdisciplinary theory and method in discourse analysis.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handbook of discourse analysis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197-214.</a:t>
            </a:r>
          </a:p>
          <a:p>
            <a:pPr algn="just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98057-8F3E-48AF-8C5D-7989EBC8A02B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4103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98057-8F3E-48AF-8C5D-7989EBC8A02B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1583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98057-8F3E-48AF-8C5D-7989EBC8A02B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911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l-G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98057-8F3E-48AF-8C5D-7989EBC8A02B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0491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98057-8F3E-48AF-8C5D-7989EBC8A02B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4187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98057-8F3E-48AF-8C5D-7989EBC8A02B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2407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98057-8F3E-48AF-8C5D-7989EBC8A02B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0879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98057-8F3E-48AF-8C5D-7989EBC8A02B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450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AC012B6-1F68-4ECF-82A8-0B9BC0DE5F82}" type="datetimeFigureOut">
              <a:rPr lang="el-GR" smtClean="0"/>
              <a:t>18/5/2022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CE46637-0C5C-4B70-BADD-6D371C5489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7910428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12B6-1F68-4ECF-82A8-0B9BC0DE5F82}" type="datetimeFigureOut">
              <a:rPr lang="el-GR" smtClean="0"/>
              <a:t>18/5/2022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6637-0C5C-4B70-BADD-6D371C5489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984195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12B6-1F68-4ECF-82A8-0B9BC0DE5F82}" type="datetimeFigureOut">
              <a:rPr lang="el-GR" smtClean="0"/>
              <a:t>18/5/2022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6637-0C5C-4B70-BADD-6D371C5489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9466846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12B6-1F68-4ECF-82A8-0B9BC0DE5F82}" type="datetimeFigureOut">
              <a:rPr lang="el-GR" smtClean="0"/>
              <a:t>18/5/2022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6637-0C5C-4B70-BADD-6D371C5489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013753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12B6-1F68-4ECF-82A8-0B9BC0DE5F82}" type="datetimeFigureOut">
              <a:rPr lang="el-GR" smtClean="0"/>
              <a:t>18/5/2022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6637-0C5C-4B70-BADD-6D371C5489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9383152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12B6-1F68-4ECF-82A8-0B9BC0DE5F82}" type="datetimeFigureOut">
              <a:rPr lang="el-GR" smtClean="0"/>
              <a:t>18/5/2022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6637-0C5C-4B70-BADD-6D371C5489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2041939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12B6-1F68-4ECF-82A8-0B9BC0DE5F82}" type="datetimeFigureOut">
              <a:rPr lang="el-GR" smtClean="0"/>
              <a:t>18/5/2022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6637-0C5C-4B70-BADD-6D371C5489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4295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AC012B6-1F68-4ECF-82A8-0B9BC0DE5F82}" type="datetimeFigureOut">
              <a:rPr lang="el-GR" smtClean="0"/>
              <a:t>18/5/2022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6637-0C5C-4B70-BADD-6D371C5489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0107107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AC012B6-1F68-4ECF-82A8-0B9BC0DE5F82}" type="datetimeFigureOut">
              <a:rPr lang="el-GR" smtClean="0"/>
              <a:t>18/5/2022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6637-0C5C-4B70-BADD-6D371C5489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5190210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12B6-1F68-4ECF-82A8-0B9BC0DE5F82}" type="datetimeFigureOut">
              <a:rPr lang="el-GR" smtClean="0"/>
              <a:t>18/5/2022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6637-0C5C-4B70-BADD-6D371C5489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787467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12B6-1F68-4ECF-82A8-0B9BC0DE5F82}" type="datetimeFigureOut">
              <a:rPr lang="el-GR" smtClean="0"/>
              <a:t>18/5/2022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6637-0C5C-4B70-BADD-6D371C5489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5626095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12B6-1F68-4ECF-82A8-0B9BC0DE5F82}" type="datetimeFigureOut">
              <a:rPr lang="el-GR" smtClean="0"/>
              <a:t>18/5/2022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6637-0C5C-4B70-BADD-6D371C5489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5005363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12B6-1F68-4ECF-82A8-0B9BC0DE5F82}" type="datetimeFigureOut">
              <a:rPr lang="el-GR" smtClean="0"/>
              <a:t>18/5/2022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6637-0C5C-4B70-BADD-6D371C5489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2939714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12B6-1F68-4ECF-82A8-0B9BC0DE5F82}" type="datetimeFigureOut">
              <a:rPr lang="el-GR" smtClean="0"/>
              <a:t>18/5/2022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6637-0C5C-4B70-BADD-6D371C5489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1171545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12B6-1F68-4ECF-82A8-0B9BC0DE5F82}" type="datetimeFigureOut">
              <a:rPr lang="el-GR" smtClean="0"/>
              <a:t>18/5/2022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6637-0C5C-4B70-BADD-6D371C5489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5081679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12B6-1F68-4ECF-82A8-0B9BC0DE5F82}" type="datetimeFigureOut">
              <a:rPr lang="el-GR" smtClean="0"/>
              <a:t>18/5/2022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6637-0C5C-4B70-BADD-6D371C5489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1457907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12B6-1F68-4ECF-82A8-0B9BC0DE5F82}" type="datetimeFigureOut">
              <a:rPr lang="el-GR" smtClean="0"/>
              <a:t>18/5/2022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6637-0C5C-4B70-BADD-6D371C5489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2837762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AC012B6-1F68-4ECF-82A8-0B9BC0DE5F82}" type="datetimeFigureOut">
              <a:rPr lang="el-GR" smtClean="0"/>
              <a:t>18/5/2022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CE46637-0C5C-4B70-BADD-6D371C5489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247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77/030582980933625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note-sticky-note-paper-scotch-info-297252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935DC-3BD1-454F-B49C-74594E6A3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9882091" cy="2677648"/>
          </a:xfrm>
        </p:spPr>
        <p:txBody>
          <a:bodyPr/>
          <a:lstStyle/>
          <a:p>
            <a:r>
              <a:rPr lang="el-GR" sz="4800" b="1" dirty="0"/>
              <a:t>Η Μαγική Λέξη</a:t>
            </a:r>
            <a:r>
              <a:rPr lang="en-US" sz="4800" b="1" dirty="0"/>
              <a:t> </a:t>
            </a:r>
            <a:r>
              <a:rPr lang="el-GR" sz="4800" b="1" dirty="0"/>
              <a:t>στη</a:t>
            </a:r>
            <a:br>
              <a:rPr lang="el-GR" sz="4800" b="1" dirty="0"/>
            </a:br>
            <a:r>
              <a:rPr lang="el-GR" sz="4800" b="1" dirty="0"/>
              <a:t>Θηριωδία των Συγκρούσεων</a:t>
            </a:r>
            <a:endParaRPr lang="el-GR" sz="48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1F541F-2BFE-4D8F-915A-E7701B9BD0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dirty="0" err="1"/>
              <a:t>ΜαΡΙΑ</a:t>
            </a:r>
            <a:r>
              <a:rPr lang="el-GR" dirty="0"/>
              <a:t> ΔΙΠΛΑΡΟΥ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l-GR" sz="1400" dirty="0"/>
              <a:t>ΔΙΔΑΚΤΟΡΙΚΗ ΦΟΙΤΗΤΡΙΑ</a:t>
            </a:r>
            <a:r>
              <a:rPr lang="en-US" sz="1400" dirty="0"/>
              <a:t> | </a:t>
            </a:r>
            <a:r>
              <a:rPr lang="el-GR" sz="1400" dirty="0" err="1"/>
              <a:t>Τμημα</a:t>
            </a:r>
            <a:r>
              <a:rPr lang="el-GR" sz="1400" dirty="0"/>
              <a:t>  </a:t>
            </a:r>
            <a:r>
              <a:rPr lang="el-GR" sz="1400" dirty="0" err="1"/>
              <a:t>πολιτικων</a:t>
            </a:r>
            <a:r>
              <a:rPr lang="el-GR" sz="1400" dirty="0"/>
              <a:t>  </a:t>
            </a:r>
            <a:r>
              <a:rPr lang="el-GR" sz="1400" dirty="0" err="1"/>
              <a:t>επιστημων</a:t>
            </a:r>
            <a:r>
              <a:rPr lang="en-US" sz="1400" dirty="0"/>
              <a:t>| </a:t>
            </a:r>
            <a:r>
              <a:rPr lang="el-GR" sz="1400" dirty="0"/>
              <a:t>1◦ ΕΤΟΣ| </a:t>
            </a:r>
            <a:r>
              <a:rPr lang="el-GR" sz="1400" dirty="0" err="1"/>
              <a:t>πανεπιστημιο</a:t>
            </a:r>
            <a:r>
              <a:rPr lang="el-GR" sz="1400" dirty="0"/>
              <a:t> </a:t>
            </a:r>
            <a:r>
              <a:rPr lang="el-GR" sz="1400" dirty="0" err="1"/>
              <a:t>κΥπρου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436105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4A1540-48BB-4C76-A0DE-1F95FC4FB3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870" b="9042"/>
          <a:stretch/>
        </p:blipFill>
        <p:spPr>
          <a:xfrm>
            <a:off x="914400" y="767384"/>
            <a:ext cx="7232074" cy="54958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B73E93-78C5-49AA-AA31-58C10406CD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35" t="12583" r="13181" b="14690"/>
          <a:stretch/>
        </p:blipFill>
        <p:spPr>
          <a:xfrm rot="21012347">
            <a:off x="7473861" y="2652532"/>
            <a:ext cx="4784950" cy="35276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18BABC-DCD4-4CED-8700-00FE8A77E786}"/>
              </a:ext>
            </a:extLst>
          </p:cNvPr>
          <p:cNvSpPr txBox="1"/>
          <p:nvPr/>
        </p:nvSpPr>
        <p:spPr>
          <a:xfrm>
            <a:off x="3663866" y="588756"/>
            <a:ext cx="5014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Γουατεμάλα</a:t>
            </a:r>
            <a:r>
              <a:rPr lang="en-US" dirty="0"/>
              <a:t>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l-G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ο Βρώμικος Πόλεμος </a:t>
            </a:r>
          </a:p>
        </p:txBody>
      </p:sp>
    </p:spTree>
    <p:extLst>
      <p:ext uri="{BB962C8B-B14F-4D97-AF65-F5344CB8AC3E}">
        <p14:creationId xmlns:p14="http://schemas.microsoft.com/office/powerpoint/2010/main" val="36418714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382B64-7585-4007-A55A-745CF6E8B09F}"/>
              </a:ext>
            </a:extLst>
          </p:cNvPr>
          <p:cNvSpPr txBox="1"/>
          <p:nvPr/>
        </p:nvSpPr>
        <p:spPr>
          <a:xfrm>
            <a:off x="1636296" y="144379"/>
            <a:ext cx="7491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‘’</a:t>
            </a: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l-GR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έγκλημα της δολοφονίας Τουρκοκύπριων αμάχων’’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Σφαγή της </a:t>
            </a:r>
            <a:r>
              <a:rPr lang="el-GR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Μαράθας</a:t>
            </a:r>
            <a:r>
              <a:rPr lang="el-GR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του </a:t>
            </a:r>
            <a:r>
              <a:rPr lang="el-GR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Σανταλάρη</a:t>
            </a:r>
            <a:r>
              <a:rPr lang="el-GR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της </a:t>
            </a:r>
            <a:r>
              <a:rPr lang="el-GR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Αλόας</a:t>
            </a:r>
            <a:endParaRPr lang="el-GR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E0D13C-9994-4810-AFE8-A63C17965380}"/>
              </a:ext>
            </a:extLst>
          </p:cNvPr>
          <p:cNvSpPr txBox="1"/>
          <p:nvPr/>
        </p:nvSpPr>
        <p:spPr>
          <a:xfrm>
            <a:off x="9331961" y="3281301"/>
            <a:ext cx="24885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i="1" dirty="0"/>
              <a:t>«ο θόρυβος τον οποίον δημιουργούν και πάλι οι Τούρκοι διά τον </a:t>
            </a:r>
            <a:r>
              <a:rPr lang="el-GR" sz="1600" i="1" dirty="0" err="1"/>
              <a:t>ομαδικόν</a:t>
            </a:r>
            <a:r>
              <a:rPr lang="el-GR" sz="1600" i="1" dirty="0"/>
              <a:t> </a:t>
            </a:r>
            <a:r>
              <a:rPr lang="el-GR" sz="1600" i="1" dirty="0" err="1"/>
              <a:t>τάφον</a:t>
            </a:r>
            <a:r>
              <a:rPr lang="el-GR" sz="1600" i="1" dirty="0"/>
              <a:t> Αμμοχώστου πίπτει εκ νέου εις το κενόν και καθίστανται οι ίδιοι κατήγοροι διά τα φρικτά εγκλήματα των εις βάρος των Ελλήνων»</a:t>
            </a:r>
          </a:p>
          <a:p>
            <a:endParaRPr lang="el-GR" sz="1600" i="1" dirty="0"/>
          </a:p>
          <a:p>
            <a:r>
              <a:rPr lang="el-GR" sz="1200" i="1" dirty="0"/>
              <a:t>Εφημερίδα Μάχη, Νίκος Σαμψών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B9261F-4C84-48AE-95A3-BF7D9C739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84" y="1317362"/>
            <a:ext cx="5490465" cy="37136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7C565C-E6C1-421C-A731-49E2536AC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987" y="4207522"/>
            <a:ext cx="4287863" cy="2577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F25310-12A6-4C6E-90E7-440ABABA0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801" y="1730795"/>
            <a:ext cx="3470209" cy="4563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759B69-2597-4F72-ADAC-2E74B2E93B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978" b="43574"/>
          <a:stretch/>
        </p:blipFill>
        <p:spPr>
          <a:xfrm>
            <a:off x="8815134" y="1324151"/>
            <a:ext cx="2791055" cy="193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524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7D269-AF8D-4A17-ACFF-2F3B9994E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912" y="2287088"/>
            <a:ext cx="4652288" cy="2283824"/>
          </a:xfrm>
        </p:spPr>
        <p:txBody>
          <a:bodyPr/>
          <a:lstStyle/>
          <a:p>
            <a:r>
              <a:rPr lang="en-US" sz="3600" b="1" dirty="0"/>
              <a:t>To apologize, </a:t>
            </a:r>
            <a:br>
              <a:rPr lang="en-US" sz="3600" b="1" dirty="0"/>
            </a:br>
            <a:r>
              <a:rPr lang="en-US" sz="3600" b="1" dirty="0"/>
              <a:t>or not to apologize,</a:t>
            </a:r>
            <a:br>
              <a:rPr lang="en-US" sz="3600" b="1" dirty="0"/>
            </a:br>
            <a:r>
              <a:rPr lang="en-US" sz="3600" b="1" dirty="0"/>
              <a:t>that is the question.</a:t>
            </a:r>
            <a:endParaRPr lang="el-GR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23377C-5FEA-45F5-94CC-E87676E26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6" t="9565" r="8887" b="20000"/>
          <a:stretch/>
        </p:blipFill>
        <p:spPr>
          <a:xfrm>
            <a:off x="9577231" y="4377432"/>
            <a:ext cx="2614769" cy="24251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95A097-32F5-43C1-B1AD-FFED6C72ED52}"/>
              </a:ext>
            </a:extLst>
          </p:cNvPr>
          <p:cNvSpPr txBox="1"/>
          <p:nvPr/>
        </p:nvSpPr>
        <p:spPr>
          <a:xfrm>
            <a:off x="6872773" y="3013501"/>
            <a:ext cx="4796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Γιατί κάποιοι ηγέτες, ομάδες, σύνολα προβαίνουν σε απολογία για τις αδικοπραγίες του βίαιου παρελθόντος, ενώ </a:t>
            </a:r>
            <a:r>
              <a:rPr lang="el-GR" sz="1600" dirty="0" err="1"/>
              <a:t>κάποι</a:t>
            </a:r>
            <a:r>
              <a:rPr lang="el-GR" sz="1600" dirty="0"/>
              <a:t>@ όχι</a:t>
            </a:r>
            <a:r>
              <a:rPr lang="en-US" sz="1600" dirty="0"/>
              <a:t>;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4197720652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6A8E4-71C3-41FE-9165-727597B71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Επίσημες Απολογίες</a:t>
            </a:r>
            <a:r>
              <a:rPr lang="en-US" b="1" dirty="0"/>
              <a:t>: </a:t>
            </a:r>
            <a:r>
              <a:rPr lang="el-GR" b="1" dirty="0"/>
              <a:t>Η άλλη όψη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AA719-64EE-46B4-A4EA-2A889D559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150" y="2603499"/>
            <a:ext cx="8825659" cy="34163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 dirty="0"/>
              <a:t>Είναι απαραίτητη η ‘δημόσια συγγνώμη’ </a:t>
            </a:r>
            <a:r>
              <a:rPr lang="en-US" dirty="0"/>
              <a:t>&amp;</a:t>
            </a:r>
            <a:r>
              <a:rPr lang="el-GR" dirty="0"/>
              <a:t> η ανάληψη ευθυνών – έστω</a:t>
            </a:r>
            <a:r>
              <a:rPr lang="en-US" dirty="0"/>
              <a:t> </a:t>
            </a:r>
            <a:r>
              <a:rPr lang="el-GR" dirty="0"/>
              <a:t>και σε συμβολικό επίπεδο – για την εξομάλυνση των διμερών σχέσεων στη διεθνή πολιτική;</a:t>
            </a:r>
          </a:p>
          <a:p>
            <a:pPr algn="just"/>
            <a:r>
              <a:rPr lang="el-GR" dirty="0"/>
              <a:t>Η </a:t>
            </a:r>
            <a:r>
              <a:rPr lang="en-US" dirty="0"/>
              <a:t>Jennifer Lind</a:t>
            </a:r>
            <a:r>
              <a:rPr lang="el-GR" dirty="0"/>
              <a:t> απαντάει ότι είναι εφικτή η συμφιλίωση</a:t>
            </a:r>
            <a:r>
              <a:rPr lang="en-US" dirty="0"/>
              <a:t>,</a:t>
            </a:r>
            <a:r>
              <a:rPr lang="el-GR" dirty="0"/>
              <a:t> ακόμη &amp; </a:t>
            </a:r>
            <a:r>
              <a:rPr lang="el-GR" b="1" dirty="0"/>
              <a:t>με μηδαμινή μεταμέλεια </a:t>
            </a:r>
            <a:r>
              <a:rPr lang="el-GR" dirty="0"/>
              <a:t>από μέρους του κράτους το οποίο βαραίνει κάποιο αδίκημα.</a:t>
            </a:r>
            <a:endParaRPr lang="en-US" dirty="0"/>
          </a:p>
          <a:p>
            <a:pPr marL="0" indent="0" algn="ctr">
              <a:buNone/>
            </a:pPr>
            <a:r>
              <a:rPr lang="el-GR" sz="1900" b="1" dirty="0">
                <a:solidFill>
                  <a:srgbClr val="7030A0"/>
                </a:solidFill>
              </a:rPr>
              <a:t>Δημόσια Συγγνώμη Ηγέτη ≈ Ενεργοποίηση Συντηρητικών Δυνάμεων</a:t>
            </a:r>
          </a:p>
          <a:p>
            <a:pPr marL="0" indent="0" algn="ctr">
              <a:buNone/>
            </a:pPr>
            <a:endParaRPr lang="el-GR" sz="1700" b="1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1700" dirty="0"/>
              <a:t>ανταγωνιστική</a:t>
            </a:r>
            <a:r>
              <a:rPr lang="en-US" sz="1700" dirty="0"/>
              <a:t> </a:t>
            </a:r>
            <a:r>
              <a:rPr lang="el-GR" sz="1700" dirty="0"/>
              <a:t>‘αφήγηση’ του παρελθόντος</a:t>
            </a:r>
            <a:endParaRPr lang="en-US" sz="1700" dirty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l-GR" sz="1700" dirty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1700" dirty="0"/>
              <a:t>εσωτερική πόλωση </a:t>
            </a:r>
            <a:r>
              <a:rPr lang="en-US" sz="1700" dirty="0"/>
              <a:t>&amp;</a:t>
            </a:r>
            <a:r>
              <a:rPr lang="el-GR" sz="1700" dirty="0"/>
              <a:t> πολιτικές διαμάχες γύρω από το τραυματικό παρελθόν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700" b="1" dirty="0">
                <a:solidFill>
                  <a:srgbClr val="7030A0"/>
                </a:solidFill>
              </a:rPr>
              <a:t>=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1700" dirty="0"/>
              <a:t>η άλλη πλευρά το ερμηνεύει ως ανειλικρινή μεταστροφή ⇒</a:t>
            </a:r>
            <a:r>
              <a:rPr lang="el-GR" sz="1700" dirty="0">
                <a:sym typeface="Wingdings" panose="05000000000000000000" pitchFamily="2" charset="2"/>
              </a:rPr>
              <a:t> </a:t>
            </a:r>
            <a:r>
              <a:rPr lang="el-GR" sz="1700" dirty="0"/>
              <a:t>αποτυχία</a:t>
            </a:r>
            <a:endParaRPr lang="en-US" sz="1700" dirty="0"/>
          </a:p>
          <a:p>
            <a:pPr marL="0" indent="0" algn="ctr">
              <a:buNone/>
            </a:pPr>
            <a:endParaRPr lang="el-GR" dirty="0"/>
          </a:p>
          <a:p>
            <a:endParaRPr lang="el-G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5250DD-FEFE-4329-857E-BE762F21E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518" y="2329338"/>
            <a:ext cx="3638663" cy="2728998"/>
          </a:xfrm>
          <a:prstGeom prst="rect">
            <a:avLst/>
          </a:prstGeom>
        </p:spPr>
      </p:pic>
      <p:sp>
        <p:nvSpPr>
          <p:cNvPr id="26" name="Arrow: Down 25">
            <a:extLst>
              <a:ext uri="{FF2B5EF4-FFF2-40B4-BE49-F238E27FC236}">
                <a16:creationId xmlns:a16="http://schemas.microsoft.com/office/drawing/2014/main" id="{5A79C4CD-1C1F-4531-B930-D6BAA7AFBB05}"/>
              </a:ext>
            </a:extLst>
          </p:cNvPr>
          <p:cNvSpPr/>
          <p:nvPr/>
        </p:nvSpPr>
        <p:spPr>
          <a:xfrm>
            <a:off x="5156704" y="4400035"/>
            <a:ext cx="211667" cy="27839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72CDE9ED-25EE-4000-B6BB-ABFE45657B66}"/>
              </a:ext>
            </a:extLst>
          </p:cNvPr>
          <p:cNvSpPr/>
          <p:nvPr/>
        </p:nvSpPr>
        <p:spPr>
          <a:xfrm>
            <a:off x="5148237" y="4931072"/>
            <a:ext cx="211667" cy="27839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A2D1FA-4BE8-4183-AA07-8C746DD717D9}"/>
              </a:ext>
            </a:extLst>
          </p:cNvPr>
          <p:cNvSpPr/>
          <p:nvPr/>
        </p:nvSpPr>
        <p:spPr>
          <a:xfrm>
            <a:off x="-247972" y="6124068"/>
            <a:ext cx="1204218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000" b="1" dirty="0">
                <a:solidFill>
                  <a:srgbClr val="7030A0"/>
                </a:solidFill>
              </a:rPr>
              <a:t>εξωτερική πολιτική               εσωτερική πολιτική</a:t>
            </a:r>
            <a:endParaRPr lang="el-GR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5826EA69-ADFF-4C7B-89B8-5A48F077BF6E}"/>
              </a:ext>
            </a:extLst>
          </p:cNvPr>
          <p:cNvSpPr/>
          <p:nvPr/>
        </p:nvSpPr>
        <p:spPr>
          <a:xfrm>
            <a:off x="5347848" y="6215197"/>
            <a:ext cx="825642" cy="261610"/>
          </a:xfrm>
          <a:prstGeom prst="leftRightArrow">
            <a:avLst/>
          </a:prstGeom>
          <a:solidFill>
            <a:srgbClr val="CB2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44E8E6E-746C-4AAE-A4A2-B00D48B0BE18}"/>
              </a:ext>
            </a:extLst>
          </p:cNvPr>
          <p:cNvSpPr txBox="1">
            <a:spLocks/>
          </p:cNvSpPr>
          <p:nvPr/>
        </p:nvSpPr>
        <p:spPr>
          <a:xfrm>
            <a:off x="9230119" y="6378805"/>
            <a:ext cx="2539191" cy="1413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(Lind, 2008)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2387845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7EDCC-9873-40C4-A7F1-8983C30D2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Ναι μεν, αλλά…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27068-4F30-4F1F-85A3-346753CAB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/>
              <a:t>Η παραδοξότητα της απολογίας.</a:t>
            </a:r>
          </a:p>
          <a:p>
            <a:pPr algn="just"/>
            <a:r>
              <a:rPr lang="el-GR" dirty="0"/>
              <a:t>Άρα </a:t>
            </a:r>
            <a:r>
              <a:rPr lang="el-GR" dirty="0">
                <a:sym typeface="Wingdings" panose="05000000000000000000" pitchFamily="2" charset="2"/>
              </a:rPr>
              <a:t></a:t>
            </a:r>
            <a:r>
              <a:rPr lang="el-GR" dirty="0"/>
              <a:t> </a:t>
            </a:r>
            <a:r>
              <a:rPr lang="el-GR" dirty="0">
                <a:solidFill>
                  <a:schemeClr val="tx1"/>
                </a:solidFill>
              </a:rPr>
              <a:t>‘συγγνώμη’ στις διεθνείς σχέσεις = χρήσιμο εργαλείο για την εξομάλυνση των διμερών σχέσεων </a:t>
            </a:r>
            <a:r>
              <a:rPr lang="el-GR" i="1" dirty="0">
                <a:solidFill>
                  <a:schemeClr val="tx1"/>
                </a:solidFill>
              </a:rPr>
              <a:t>όταν αυτές στοιχειώνονται από καταπατήσεις ανθρωπίνων δικαιωμάτων</a:t>
            </a:r>
            <a:r>
              <a:rPr lang="el-GR" dirty="0">
                <a:solidFill>
                  <a:schemeClr val="tx1"/>
                </a:solidFill>
              </a:rPr>
              <a:t>. 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l-GR" b="1" dirty="0">
                <a:solidFill>
                  <a:srgbClr val="FF0000"/>
                </a:solidFill>
              </a:rPr>
              <a:t>ΠΡΟΣΟΧΗ! 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l-GR" dirty="0">
                <a:solidFill>
                  <a:schemeClr val="tx1"/>
                </a:solidFill>
              </a:rPr>
              <a:t>Οποιαδήποτε προσπάθεια μεταμέλειας χωρίς να λαμβάνει υπόψιν τις εσωτερικές συνθήκες/ισορροπίες, μπορεί να ενδυναμώσει τις συντηρητικές δυνάμεις οι οποίες αρνούνται οποιαδήποτε μορφή αποκατάστασης της ιστορικής αλήθειας </a:t>
            </a:r>
            <a:r>
              <a:rPr lang="en-US" dirty="0">
                <a:solidFill>
                  <a:schemeClr val="tx1"/>
                </a:solidFill>
              </a:rPr>
              <a:t>&amp;</a:t>
            </a:r>
            <a:r>
              <a:rPr lang="el-GR" dirty="0">
                <a:solidFill>
                  <a:schemeClr val="tx1"/>
                </a:solidFill>
              </a:rPr>
              <a:t> να δυναμιτίσει τις διμερείς σχέσεις.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B573B5-1278-4AFD-80E5-DE84E9E59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2751" y="2603500"/>
            <a:ext cx="1228590" cy="12285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50E87E-D361-44E7-A6E7-DDE52CDCA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290967" y="4711829"/>
            <a:ext cx="1492158" cy="130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633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10A48-40E0-4FED-B07E-D0DA7598A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10106604" cy="706964"/>
          </a:xfrm>
        </p:spPr>
        <p:txBody>
          <a:bodyPr/>
          <a:lstStyle/>
          <a:p>
            <a:r>
              <a:rPr lang="el-GR" b="1" dirty="0"/>
              <a:t>Υπόθεση</a:t>
            </a:r>
            <a:r>
              <a:rPr lang="el-GR" b="1" i="1" dirty="0"/>
              <a:t> Εξωτερικό </a:t>
            </a:r>
            <a:r>
              <a:rPr lang="en-US" b="1" i="1" dirty="0"/>
              <a:t>v. </a:t>
            </a:r>
            <a:r>
              <a:rPr lang="el-GR" b="1" i="1" dirty="0"/>
              <a:t>Εσωτερικό</a:t>
            </a:r>
            <a:r>
              <a:rPr lang="en-US" b="1" i="1" dirty="0"/>
              <a:t> </a:t>
            </a:r>
            <a:br>
              <a:rPr lang="el-GR" b="1" i="1" dirty="0"/>
            </a:br>
            <a:r>
              <a:rPr lang="el-GR" b="1" i="1" dirty="0"/>
              <a:t>αναφορικά με το παρελθόν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391D1-1C82-4E09-B3EC-58D56FD59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603499"/>
            <a:ext cx="9609299" cy="39416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/>
              <a:t>Υπάρχουν διάφορες αιτίες μπορούν να επηρεάσουν την απόφαση των δραστών να μην απολογηθούν. </a:t>
            </a:r>
          </a:p>
          <a:p>
            <a:pPr marL="0" indent="0">
              <a:buNone/>
            </a:pPr>
            <a:r>
              <a:rPr lang="el-GR" b="1" dirty="0"/>
              <a:t>					  										      </a:t>
            </a:r>
            <a:r>
              <a:rPr lang="en-US" sz="1300" dirty="0"/>
              <a:t>(Kitagawa &amp; Chu, 2021)</a:t>
            </a:r>
            <a:endParaRPr lang="el-GR" sz="1300" b="1" dirty="0"/>
          </a:p>
          <a:p>
            <a:r>
              <a:rPr lang="el-GR" dirty="0"/>
              <a:t>Οι υπαίτιοι υποθέτουν ότι η απολογία &amp; η ειλικρινής εκδήλωσης ότι γνωρίζουν για όσα έχουν συμβεί σε δημόσιο επίπεδο ενέχεται να ενδυναμώσει την ομάδα των θυμάτων.</a:t>
            </a:r>
          </a:p>
          <a:p>
            <a:r>
              <a:rPr lang="el-GR" dirty="0"/>
              <a:t>Θα είναι πιο διστακτικοί &amp; διατεθειμένοι να εκφράσουν τη συγγνώμη τους όταν δεν θέλουν να εγκαταλείψουν τη θέση εξουσίας τους.</a:t>
            </a:r>
          </a:p>
          <a:p>
            <a:r>
              <a:rPr lang="el-GR" dirty="0"/>
              <a:t>Μια απολογία μπορεί να επηρεάσει σημαντικά τη συμπεριφορά ενός τμήματος του εκλογικού σώματος.</a:t>
            </a:r>
          </a:p>
          <a:p>
            <a:pPr marL="0" indent="0" algn="r">
              <a:buNone/>
            </a:pPr>
            <a:r>
              <a:rPr lang="en-US" sz="1200" dirty="0"/>
              <a:t>(Ireton &amp; </a:t>
            </a:r>
            <a:r>
              <a:rPr lang="en-US" sz="1200" dirty="0" err="1"/>
              <a:t>Kovras</a:t>
            </a:r>
            <a:r>
              <a:rPr lang="en-US" sz="1200" dirty="0"/>
              <a:t>, 2012)</a:t>
            </a:r>
            <a:endParaRPr lang="el-GR" sz="1200" dirty="0"/>
          </a:p>
          <a:p>
            <a:endParaRPr lang="el-GR" dirty="0"/>
          </a:p>
          <a:p>
            <a:r>
              <a:rPr lang="el-GR" dirty="0"/>
              <a:t>Σε </a:t>
            </a:r>
            <a:r>
              <a:rPr lang="el-GR" dirty="0" err="1"/>
              <a:t>μικρο</a:t>
            </a:r>
            <a:r>
              <a:rPr lang="el-GR" dirty="0"/>
              <a:t>-επίπεδο ανάλυσης οι ηγέτες πρέπει να ισορροπήσουν μεταξύ της ανάπτυξης υποστήριξης από το εξωτερικό &amp; του κινδύνου αντίδρασης στο</a:t>
            </a:r>
            <a:r>
              <a:rPr lang="en-US" dirty="0"/>
              <a:t> </a:t>
            </a:r>
            <a:r>
              <a:rPr lang="el-GR" dirty="0"/>
              <a:t>εσωτερικό! </a:t>
            </a:r>
          </a:p>
          <a:p>
            <a:pPr marL="0" indent="0" algn="r">
              <a:buNone/>
            </a:pPr>
            <a:r>
              <a:rPr lang="en-US" sz="1300" dirty="0"/>
              <a:t>(Kitagawa &amp; Chu, 2021)</a:t>
            </a:r>
            <a:endParaRPr lang="el-GR" sz="1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BDBD0B-894E-489A-A0B7-595B4720F0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82" b="8181"/>
          <a:stretch/>
        </p:blipFill>
        <p:spPr>
          <a:xfrm>
            <a:off x="10698472" y="5458690"/>
            <a:ext cx="1498041" cy="13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27098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A2666-7646-4512-AEEC-ED3BEB0BD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Στο δια ταύτα…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BE71E-C605-497F-8FBB-6CE6904A8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590438"/>
            <a:ext cx="9804783" cy="3967117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Εξωτερική Σκηνή 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      Σε επίπεδο εθνικών κρατών (βλ. αρχηγοί κρατών)</a:t>
            </a:r>
          </a:p>
          <a:p>
            <a:pPr lvl="1"/>
            <a:r>
              <a:rPr lang="el-GR" dirty="0">
                <a:solidFill>
                  <a:schemeClr val="tx1"/>
                </a:solidFill>
              </a:rPr>
              <a:t>Αρμενία –Τουρκία</a:t>
            </a:r>
          </a:p>
          <a:p>
            <a:pPr lvl="1"/>
            <a:r>
              <a:rPr lang="el-GR" dirty="0">
                <a:solidFill>
                  <a:schemeClr val="tx1"/>
                </a:solidFill>
              </a:rPr>
              <a:t>Ρωσία –Πολωνία</a:t>
            </a:r>
          </a:p>
          <a:p>
            <a:pPr marL="0" indent="0" algn="ctr">
              <a:buNone/>
            </a:pPr>
            <a:r>
              <a:rPr lang="el-GR" b="1" dirty="0">
                <a:solidFill>
                  <a:schemeClr val="tx1"/>
                </a:solidFill>
              </a:rPr>
              <a:t> </a:t>
            </a:r>
            <a:endParaRPr lang="el-GR" b="1" dirty="0"/>
          </a:p>
          <a:p>
            <a:r>
              <a:rPr lang="el-GR" b="1" dirty="0"/>
              <a:t>Εσωτερική Σκηνή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dirty="0"/>
              <a:t>      Σε επίπεδο διαιρεμένων κοινωνιών Εμφύλιοι, Δικοινοτικές συγκρούσεις </a:t>
            </a:r>
            <a:r>
              <a:rPr lang="en-US" dirty="0"/>
              <a:t>(</a:t>
            </a:r>
            <a:r>
              <a:rPr lang="el-GR" dirty="0"/>
              <a:t>βλ.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dirty="0"/>
              <a:t>      παραστρατιωτικές ομάδες, αρχηγοί κρατών σε διακοινοτικές συγκρούσεις)</a:t>
            </a:r>
          </a:p>
          <a:p>
            <a:pPr lvl="1"/>
            <a:r>
              <a:rPr lang="el-GR" dirty="0"/>
              <a:t>Περίπτωση Ιρλανδίας</a:t>
            </a:r>
            <a:r>
              <a:rPr lang="en-US" dirty="0"/>
              <a:t>: </a:t>
            </a:r>
            <a:r>
              <a:rPr lang="el-GR" dirty="0"/>
              <a:t>ΙΡΑ</a:t>
            </a:r>
          </a:p>
          <a:p>
            <a:pPr lvl="1"/>
            <a:r>
              <a:rPr lang="el-GR" dirty="0"/>
              <a:t>Περίπτωση Κύπρου</a:t>
            </a:r>
            <a:r>
              <a:rPr lang="en-US" dirty="0"/>
              <a:t>:</a:t>
            </a:r>
            <a:r>
              <a:rPr lang="el-GR" dirty="0"/>
              <a:t>  ε/κ-τ/κ, ΕΟΚΑ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E5819A-0494-482E-8DF7-A7FCBF1A1A5A}"/>
              </a:ext>
            </a:extLst>
          </p:cNvPr>
          <p:cNvSpPr/>
          <p:nvPr/>
        </p:nvSpPr>
        <p:spPr>
          <a:xfrm>
            <a:off x="5486399" y="3618411"/>
            <a:ext cx="26718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ή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BB60D1-5902-4A2C-9851-AF277932BE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49" r="25142" b="-574"/>
          <a:stretch/>
        </p:blipFill>
        <p:spPr>
          <a:xfrm>
            <a:off x="9811872" y="5012790"/>
            <a:ext cx="2269604" cy="1769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0374345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E66EF-4550-41D2-B716-A6C15D84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Ενδεικτική Βιβλιογραφία</a:t>
            </a:r>
            <a:r>
              <a:rPr lang="en-US" b="1" dirty="0"/>
              <a:t>:</a:t>
            </a:r>
            <a:endParaRPr lang="el-G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A202C-2C0C-4679-927E-A449604DC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61937"/>
            <a:ext cx="10058478" cy="4459705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Andrieu</a:t>
            </a:r>
            <a:r>
              <a:rPr lang="en-US" dirty="0"/>
              <a:t>, K. (2009). “Sorry for the Genocide”: How Public Apologies Can Help Promote National Reconciliation. </a:t>
            </a:r>
            <a:r>
              <a:rPr lang="en-US" i="1" dirty="0"/>
              <a:t>Millennium, 38</a:t>
            </a:r>
            <a:r>
              <a:rPr lang="en-US" dirty="0"/>
              <a:t>(1), 3–23. </a:t>
            </a:r>
            <a:r>
              <a:rPr lang="en-US" dirty="0">
                <a:hlinkClick r:id="rId2"/>
              </a:rPr>
              <a:t>https://doi.org/10.1177/0305829809336257</a:t>
            </a:r>
            <a:endParaRPr lang="en-US" dirty="0"/>
          </a:p>
          <a:p>
            <a:r>
              <a:rPr lang="en-US" dirty="0" err="1">
                <a:solidFill>
                  <a:srgbClr val="222222"/>
                </a:solidFill>
                <a:highlight>
                  <a:srgbClr val="FFFFFF"/>
                </a:highlight>
                <a:ea typeface="Arial" panose="020B0604020202020204" pitchFamily="34" charset="0"/>
              </a:rPr>
              <a:t>Hornsey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ea typeface="Arial" panose="020B0604020202020204" pitchFamily="34" charset="0"/>
              </a:rPr>
              <a:t>, M. J., Wohl, M. J., &amp; Philpot, C. R. (2015). Collective apologies and their effects on forgiveness: Pessimistic evidence but constructive implications. </a:t>
            </a:r>
            <a:r>
              <a:rPr lang="en-US" i="1" dirty="0">
                <a:solidFill>
                  <a:srgbClr val="222222"/>
                </a:solidFill>
                <a:highlight>
                  <a:srgbClr val="FFFFFF"/>
                </a:highlight>
                <a:ea typeface="Arial" panose="020B0604020202020204" pitchFamily="34" charset="0"/>
              </a:rPr>
              <a:t>Australian Psychologist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ea typeface="Arial" panose="020B0604020202020204" pitchFamily="34" charset="0"/>
              </a:rPr>
              <a:t>, </a:t>
            </a:r>
            <a:r>
              <a:rPr lang="en-US" i="1" dirty="0">
                <a:solidFill>
                  <a:srgbClr val="222222"/>
                </a:solidFill>
                <a:highlight>
                  <a:srgbClr val="FFFFFF"/>
                </a:highlight>
                <a:ea typeface="Arial" panose="020B0604020202020204" pitchFamily="34" charset="0"/>
              </a:rPr>
              <a:t>50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ea typeface="Arial" panose="020B0604020202020204" pitchFamily="34" charset="0"/>
              </a:rPr>
              <a:t>(2), 106-114.</a:t>
            </a:r>
            <a:endParaRPr lang="en-US" dirty="0">
              <a:solidFill>
                <a:srgbClr val="222222"/>
              </a:solidFill>
            </a:endParaRPr>
          </a:p>
          <a:p>
            <a:r>
              <a:rPr lang="en-US" dirty="0">
                <a:solidFill>
                  <a:srgbClr val="222222"/>
                </a:solidFill>
              </a:rPr>
              <a:t>Ireton, K., &amp; </a:t>
            </a:r>
            <a:r>
              <a:rPr lang="en-US" dirty="0" err="1">
                <a:solidFill>
                  <a:srgbClr val="222222"/>
                </a:solidFill>
              </a:rPr>
              <a:t>Kovras</a:t>
            </a:r>
            <a:r>
              <a:rPr lang="en-US" dirty="0">
                <a:solidFill>
                  <a:srgbClr val="222222"/>
                </a:solidFill>
              </a:rPr>
              <a:t>, I. (2012). Non-apologies and prolonged silences in post-conflict settings: The case of post-colonial Cyprus. </a:t>
            </a:r>
            <a:r>
              <a:rPr lang="en-US" i="1" dirty="0">
                <a:solidFill>
                  <a:srgbClr val="222222"/>
                </a:solidFill>
              </a:rPr>
              <a:t>Time &amp; Society</a:t>
            </a:r>
            <a:r>
              <a:rPr lang="en-US" dirty="0">
                <a:solidFill>
                  <a:srgbClr val="222222"/>
                </a:solidFill>
              </a:rPr>
              <a:t>, </a:t>
            </a:r>
            <a:r>
              <a:rPr lang="en-US" i="1" dirty="0">
                <a:solidFill>
                  <a:srgbClr val="222222"/>
                </a:solidFill>
              </a:rPr>
              <a:t>21</a:t>
            </a:r>
            <a:r>
              <a:rPr lang="en-US" dirty="0">
                <a:solidFill>
                  <a:srgbClr val="222222"/>
                </a:solidFill>
              </a:rPr>
              <a:t>(1), 71-88.</a:t>
            </a:r>
            <a:endParaRPr lang="en-US" dirty="0"/>
          </a:p>
          <a:p>
            <a:r>
              <a:rPr lang="en-US" dirty="0">
                <a:solidFill>
                  <a:srgbClr val="222222"/>
                </a:solidFill>
              </a:rPr>
              <a:t>Kitagawa, R., &amp; Chu, J. A. (2021). The impact of political apologies on public opinion. </a:t>
            </a:r>
            <a:r>
              <a:rPr lang="en-US" i="1" dirty="0">
                <a:solidFill>
                  <a:srgbClr val="222222"/>
                </a:solidFill>
              </a:rPr>
              <a:t>World Politics</a:t>
            </a:r>
            <a:r>
              <a:rPr lang="en-US" dirty="0">
                <a:solidFill>
                  <a:srgbClr val="222222"/>
                </a:solidFill>
              </a:rPr>
              <a:t>, </a:t>
            </a:r>
            <a:r>
              <a:rPr lang="en-US" i="1" dirty="0">
                <a:solidFill>
                  <a:srgbClr val="222222"/>
                </a:solidFill>
              </a:rPr>
              <a:t>73</a:t>
            </a:r>
            <a:r>
              <a:rPr lang="en-US" dirty="0">
                <a:solidFill>
                  <a:srgbClr val="222222"/>
                </a:solidFill>
              </a:rPr>
              <a:t>(3), 441-481.</a:t>
            </a:r>
            <a:endParaRPr lang="en-US" dirty="0"/>
          </a:p>
          <a:p>
            <a:r>
              <a:rPr lang="en-US" dirty="0"/>
              <a:t>Lind, J. (2011). Sorry States. In </a:t>
            </a:r>
            <a:r>
              <a:rPr lang="en-US" i="1" dirty="0"/>
              <a:t>Sorry States</a:t>
            </a:r>
            <a:r>
              <a:rPr lang="en-US" dirty="0"/>
              <a:t>. Cornell University Press.</a:t>
            </a:r>
            <a:endParaRPr lang="en-US" dirty="0">
              <a:solidFill>
                <a:srgbClr val="222222"/>
              </a:solidFill>
            </a:endParaRPr>
          </a:p>
          <a:p>
            <a:r>
              <a:rPr lang="en-US" dirty="0" err="1">
                <a:solidFill>
                  <a:srgbClr val="222222"/>
                </a:solidFill>
              </a:rPr>
              <a:t>Marrus</a:t>
            </a:r>
            <a:r>
              <a:rPr lang="en-US" dirty="0">
                <a:solidFill>
                  <a:srgbClr val="222222"/>
                </a:solidFill>
              </a:rPr>
              <a:t>, M. R. (2007). Official apologies and the quest for historical justice. </a:t>
            </a:r>
            <a:r>
              <a:rPr lang="en-US" i="1" dirty="0">
                <a:solidFill>
                  <a:srgbClr val="222222"/>
                </a:solidFill>
              </a:rPr>
              <a:t>Journal of Human Rights</a:t>
            </a:r>
            <a:r>
              <a:rPr lang="en-US" dirty="0">
                <a:solidFill>
                  <a:srgbClr val="222222"/>
                </a:solidFill>
              </a:rPr>
              <a:t>, </a:t>
            </a:r>
            <a:r>
              <a:rPr lang="en-US" i="1" dirty="0">
                <a:solidFill>
                  <a:srgbClr val="222222"/>
                </a:solidFill>
              </a:rPr>
              <a:t>6</a:t>
            </a:r>
            <a:r>
              <a:rPr lang="en-US" dirty="0">
                <a:solidFill>
                  <a:srgbClr val="222222"/>
                </a:solidFill>
              </a:rPr>
              <a:t>(1), 75-105.</a:t>
            </a:r>
          </a:p>
          <a:p>
            <a:r>
              <a:rPr lang="en-US" dirty="0"/>
              <a:t>Ratcliffe, S. (2017). Nelson Mandela 1918–2013 south African statesman.</a:t>
            </a:r>
          </a:p>
          <a:p>
            <a:r>
              <a:rPr lang="en-US" dirty="0" err="1"/>
              <a:t>Verdeja</a:t>
            </a:r>
            <a:r>
              <a:rPr lang="en-US" dirty="0"/>
              <a:t>, E. (2010). Official apologies in the aftermath of political violence. </a:t>
            </a:r>
            <a:r>
              <a:rPr lang="en-US" i="1" dirty="0" err="1"/>
              <a:t>Metaphilosophy</a:t>
            </a:r>
            <a:r>
              <a:rPr lang="en-US" dirty="0"/>
              <a:t>, </a:t>
            </a:r>
            <a:r>
              <a:rPr lang="en-US" i="1" dirty="0"/>
              <a:t>41</a:t>
            </a:r>
            <a:r>
              <a:rPr lang="en-US" dirty="0"/>
              <a:t>(4), 563-581.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6894826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FCF09-E035-4D2B-97A5-34449EB4E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276" y="2206281"/>
            <a:ext cx="8825660" cy="1822514"/>
          </a:xfrm>
        </p:spPr>
        <p:txBody>
          <a:bodyPr/>
          <a:lstStyle/>
          <a:p>
            <a:pPr algn="ctr"/>
            <a:r>
              <a:rPr lang="el-GR" b="1" dirty="0"/>
              <a:t>Ευχαριστώ για την προσοχή σας</a:t>
            </a:r>
            <a:r>
              <a:rPr lang="en-US" b="1" dirty="0"/>
              <a:t>!</a:t>
            </a:r>
            <a:endParaRPr lang="el-GR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55181-85D9-45A0-9C1A-9AAE633D1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2024" y="5644223"/>
            <a:ext cx="3036125" cy="860400"/>
          </a:xfrm>
        </p:spPr>
        <p:txBody>
          <a:bodyPr>
            <a:normAutofit/>
          </a:bodyPr>
          <a:lstStyle/>
          <a:p>
            <a:r>
              <a:rPr lang="en-US" dirty="0"/>
              <a:t>mdipla01@ucy.ac.cy</a:t>
            </a:r>
            <a:endParaRPr lang="el-G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BDDD8A-E429-43E8-8913-2CB3A7B32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654" y="4905907"/>
            <a:ext cx="547220" cy="5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68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ECA518-2616-4754-BF6A-B512AB568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412" y="5568457"/>
            <a:ext cx="3490390" cy="12739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955B38-CE98-4BED-AC1F-4E695D63BA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970"/>
          <a:stretch/>
        </p:blipFill>
        <p:spPr>
          <a:xfrm>
            <a:off x="29271" y="2029731"/>
            <a:ext cx="1518849" cy="20859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F6CD5B-98A0-403E-A3DF-D669D9707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Συγγνώμη</a:t>
            </a:r>
            <a:r>
              <a:rPr lang="en-US" b="1" dirty="0"/>
              <a:t>:</a:t>
            </a:r>
            <a:r>
              <a:rPr lang="el-GR" b="1" dirty="0"/>
              <a:t> Η Μαγική Λέξη</a:t>
            </a:r>
            <a:endParaRPr lang="el-GR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7AE4A-B835-4EB9-9C44-D57CA2585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>
                <a:solidFill>
                  <a:schemeClr val="accent1"/>
                </a:solidFill>
              </a:rPr>
              <a:t>Οι Απολογίες στο</a:t>
            </a:r>
            <a:r>
              <a:rPr lang="en-US" b="1" dirty="0">
                <a:solidFill>
                  <a:schemeClr val="accent1"/>
                </a:solidFill>
              </a:rPr>
              <a:t> Spotlight</a:t>
            </a:r>
            <a:r>
              <a:rPr lang="el-GR" b="1" dirty="0">
                <a:solidFill>
                  <a:schemeClr val="accent1"/>
                </a:solidFill>
              </a:rPr>
              <a:t> της Έρευνας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l-GR" b="1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					</a:t>
            </a:r>
          </a:p>
          <a:p>
            <a:pPr marL="0" indent="0">
              <a:buNone/>
            </a:pPr>
            <a:r>
              <a:rPr lang="el-GR" sz="1200" dirty="0">
                <a:solidFill>
                  <a:schemeClr val="tx1"/>
                </a:solidFill>
              </a:rPr>
              <a:t>											</a:t>
            </a:r>
            <a:r>
              <a:rPr lang="en-US" sz="1100" dirty="0">
                <a:solidFill>
                  <a:schemeClr val="tx1"/>
                </a:solidFill>
              </a:rPr>
              <a:t>(</a:t>
            </a:r>
            <a:r>
              <a:rPr lang="en-US" sz="1100" dirty="0" err="1">
                <a:solidFill>
                  <a:schemeClr val="tx1"/>
                </a:solidFill>
              </a:rPr>
              <a:t>Kampf</a:t>
            </a:r>
            <a:r>
              <a:rPr lang="en-US" sz="1100" dirty="0">
                <a:solidFill>
                  <a:schemeClr val="tx1"/>
                </a:solidFill>
              </a:rPr>
              <a:t> &amp; Blum-</a:t>
            </a:r>
            <a:r>
              <a:rPr lang="en-US" sz="1100" dirty="0" err="1">
                <a:solidFill>
                  <a:schemeClr val="tx1"/>
                </a:solidFill>
              </a:rPr>
              <a:t>Kulka</a:t>
            </a:r>
            <a:r>
              <a:rPr lang="en-US" sz="1100" dirty="0">
                <a:solidFill>
                  <a:schemeClr val="tx1"/>
                </a:solidFill>
              </a:rPr>
              <a:t>, 2007)</a:t>
            </a:r>
            <a:endParaRPr lang="en-US" sz="12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lvl="1"/>
            <a:r>
              <a:rPr lang="el-GR" dirty="0">
                <a:solidFill>
                  <a:schemeClr val="tx1"/>
                </a:solidFill>
              </a:rPr>
              <a:t>φιλοσοφία</a:t>
            </a:r>
            <a:r>
              <a:rPr lang="en-US" dirty="0">
                <a:solidFill>
                  <a:schemeClr val="tx1"/>
                </a:solidFill>
              </a:rPr>
              <a:t> 			</a:t>
            </a:r>
            <a:r>
              <a:rPr lang="en-US" sz="1100" dirty="0">
                <a:solidFill>
                  <a:schemeClr val="tx1"/>
                </a:solidFill>
              </a:rPr>
              <a:t>(Calhoun, 2004)</a:t>
            </a:r>
          </a:p>
          <a:p>
            <a:pPr lvl="1"/>
            <a:r>
              <a:rPr lang="el-GR" dirty="0">
                <a:solidFill>
                  <a:schemeClr val="tx1"/>
                </a:solidFill>
              </a:rPr>
              <a:t>κοινωνιολογία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		</a:t>
            </a:r>
            <a:r>
              <a:rPr lang="el-GR" sz="1100" dirty="0">
                <a:solidFill>
                  <a:schemeClr val="tx1"/>
                </a:solidFill>
              </a:rPr>
              <a:t>(</a:t>
            </a:r>
            <a:r>
              <a:rPr lang="en-US" sz="1100" dirty="0" err="1">
                <a:solidFill>
                  <a:schemeClr val="tx1"/>
                </a:solidFill>
              </a:rPr>
              <a:t>Tavuchis</a:t>
            </a:r>
            <a:r>
              <a:rPr lang="en-US" sz="1100" dirty="0">
                <a:solidFill>
                  <a:schemeClr val="tx1"/>
                </a:solidFill>
              </a:rPr>
              <a:t>, 1991)</a:t>
            </a:r>
          </a:p>
          <a:p>
            <a:pPr lvl="1"/>
            <a:r>
              <a:rPr lang="el-GR" dirty="0">
                <a:solidFill>
                  <a:schemeClr val="tx1"/>
                </a:solidFill>
              </a:rPr>
              <a:t>ψυχολογία</a:t>
            </a:r>
            <a:r>
              <a:rPr lang="en-US" dirty="0">
                <a:solidFill>
                  <a:schemeClr val="tx1"/>
                </a:solidFill>
              </a:rPr>
              <a:t> 			</a:t>
            </a:r>
            <a:r>
              <a:rPr lang="en-US" sz="1100" dirty="0">
                <a:solidFill>
                  <a:schemeClr val="tx1"/>
                </a:solidFill>
              </a:rPr>
              <a:t>(</a:t>
            </a:r>
            <a:r>
              <a:rPr lang="de-DE" sz="1100" dirty="0">
                <a:solidFill>
                  <a:schemeClr val="tx1"/>
                </a:solidFill>
              </a:rPr>
              <a:t>Hodgins, &amp; Liebeskind, 2003)</a:t>
            </a:r>
            <a:endParaRPr lang="en-US" sz="1100" dirty="0">
              <a:solidFill>
                <a:schemeClr val="tx1"/>
              </a:solidFill>
            </a:endParaRPr>
          </a:p>
          <a:p>
            <a:pPr lvl="1"/>
            <a:r>
              <a:rPr lang="el-GR" dirty="0">
                <a:solidFill>
                  <a:schemeClr val="tx1"/>
                </a:solidFill>
              </a:rPr>
              <a:t>νομική </a:t>
            </a:r>
            <a:r>
              <a:rPr lang="en-US" dirty="0">
                <a:solidFill>
                  <a:schemeClr val="tx1"/>
                </a:solidFill>
              </a:rPr>
              <a:t> 		</a:t>
            </a:r>
            <a:r>
              <a:rPr lang="en-US" sz="1500" dirty="0">
                <a:solidFill>
                  <a:schemeClr val="tx1"/>
                </a:solidFill>
              </a:rPr>
              <a:t>         </a:t>
            </a:r>
            <a:r>
              <a:rPr lang="en-US" sz="1100" dirty="0">
                <a:solidFill>
                  <a:schemeClr val="tx1"/>
                </a:solidFill>
              </a:rPr>
              <a:t>(Wei, 2006) </a:t>
            </a:r>
          </a:p>
          <a:p>
            <a:pPr lvl="1"/>
            <a:r>
              <a:rPr lang="el-GR" dirty="0">
                <a:solidFill>
                  <a:schemeClr val="tx1"/>
                </a:solidFill>
              </a:rPr>
              <a:t>πολιτικές επιστήμες</a:t>
            </a:r>
            <a:r>
              <a:rPr lang="en-US" dirty="0">
                <a:solidFill>
                  <a:schemeClr val="tx1"/>
                </a:solidFill>
              </a:rPr>
              <a:t>    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100" dirty="0">
                <a:solidFill>
                  <a:schemeClr val="tx1"/>
                </a:solidFill>
              </a:rPr>
              <a:t>(</a:t>
            </a:r>
            <a:r>
              <a:rPr lang="sv-SE" sz="1100" dirty="0">
                <a:solidFill>
                  <a:schemeClr val="tx1"/>
                </a:solidFill>
              </a:rPr>
              <a:t>Barkan &amp; Karn, 2006)</a:t>
            </a:r>
            <a:endParaRPr lang="el-GR" sz="1100" dirty="0">
              <a:solidFill>
                <a:schemeClr val="tx1"/>
              </a:solidFill>
            </a:endParaRPr>
          </a:p>
          <a:p>
            <a:pPr lvl="1"/>
            <a:r>
              <a:rPr lang="el-GR" dirty="0">
                <a:solidFill>
                  <a:schemeClr val="tx1"/>
                </a:solidFill>
              </a:rPr>
              <a:t>διεθνείς σχέσεις</a:t>
            </a:r>
            <a:r>
              <a:rPr lang="en-US" dirty="0">
                <a:solidFill>
                  <a:schemeClr val="tx1"/>
                </a:solidFill>
              </a:rPr>
              <a:t>           </a:t>
            </a:r>
            <a:r>
              <a:rPr lang="en-US" sz="1100" dirty="0">
                <a:solidFill>
                  <a:schemeClr val="tx1"/>
                </a:solidFill>
              </a:rPr>
              <a:t>(</a:t>
            </a:r>
            <a:r>
              <a:rPr lang="en-US" sz="1100" dirty="0" err="1">
                <a:solidFill>
                  <a:schemeClr val="tx1"/>
                </a:solidFill>
              </a:rPr>
              <a:t>Daase</a:t>
            </a:r>
            <a:r>
              <a:rPr lang="en-US" sz="1100" dirty="0">
                <a:solidFill>
                  <a:schemeClr val="tx1"/>
                </a:solidFill>
              </a:rPr>
              <a:t>, 2010)</a:t>
            </a:r>
            <a:endParaRPr lang="el-GR" sz="1100" dirty="0">
              <a:solidFill>
                <a:schemeClr val="tx1"/>
              </a:solidFill>
            </a:endParaRPr>
          </a:p>
          <a:p>
            <a:pPr lvl="1"/>
            <a:r>
              <a:rPr lang="el-GR" dirty="0">
                <a:solidFill>
                  <a:schemeClr val="tx1"/>
                </a:solidFill>
              </a:rPr>
              <a:t>επικοινωνία &amp;              </a:t>
            </a:r>
            <a:r>
              <a:rPr lang="el-GR" sz="1100" dirty="0">
                <a:solidFill>
                  <a:schemeClr val="tx1"/>
                </a:solidFill>
              </a:rPr>
              <a:t>(</a:t>
            </a:r>
            <a:r>
              <a:rPr lang="en-US" sz="1100" dirty="0">
                <a:solidFill>
                  <a:schemeClr val="tx1"/>
                </a:solidFill>
              </a:rPr>
              <a:t>Jaworski, 1994)</a:t>
            </a:r>
          </a:p>
          <a:p>
            <a:pPr lvl="1"/>
            <a:r>
              <a:rPr lang="el-GR" dirty="0">
                <a:solidFill>
                  <a:schemeClr val="tx1"/>
                </a:solidFill>
              </a:rPr>
              <a:t>ανάλυση λόγου          </a:t>
            </a:r>
            <a:r>
              <a:rPr lang="el-GR" sz="1100" dirty="0">
                <a:solidFill>
                  <a:schemeClr val="tx1"/>
                </a:solidFill>
              </a:rPr>
              <a:t>(</a:t>
            </a:r>
            <a:r>
              <a:rPr lang="en-US" sz="1100" dirty="0">
                <a:solidFill>
                  <a:schemeClr val="tx1"/>
                </a:solidFill>
              </a:rPr>
              <a:t>Lakoff, 2005)</a:t>
            </a: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                                                                                                                 		</a:t>
            </a:r>
            <a:endParaRPr lang="el-GR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4CE81F-7C7E-407D-A2A7-EAE34992E5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t="1" r="-1559" b="12550"/>
          <a:stretch/>
        </p:blipFill>
        <p:spPr>
          <a:xfrm rot="1241989">
            <a:off x="8399044" y="2741109"/>
            <a:ext cx="3163136" cy="22409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FA7DA5-B6E9-4206-A73A-3F47BFF3F2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63950">
            <a:off x="9677546" y="2931482"/>
            <a:ext cx="2857500" cy="2362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B9480C-B64D-4F0E-8155-570DBAA0CCCD}"/>
              </a:ext>
            </a:extLst>
          </p:cNvPr>
          <p:cNvSpPr txBox="1"/>
          <p:nvPr/>
        </p:nvSpPr>
        <p:spPr>
          <a:xfrm>
            <a:off x="8671483" y="5235530"/>
            <a:ext cx="4259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/>
              <a:t>Βάκχες</a:t>
            </a:r>
            <a:r>
              <a:rPr lang="el-GR" sz="1400" dirty="0"/>
              <a:t> του Ευριπίδη</a:t>
            </a:r>
            <a:r>
              <a:rPr lang="en-US" sz="1400" dirty="0"/>
              <a:t>; </a:t>
            </a:r>
            <a:r>
              <a:rPr lang="el-GR" sz="1400" dirty="0"/>
              <a:t>Διόνυσος</a:t>
            </a:r>
          </a:p>
          <a:p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424157440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5D644-522D-4EDA-8D6C-09FC15664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Κενό στη Βιβλιογραφία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3A723-F5AB-4A5A-A338-8356310F9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>
                <a:solidFill>
                  <a:schemeClr val="accent1"/>
                </a:solidFill>
              </a:rPr>
              <a:t>Υπάρχει ένα αξιοσημείωτο κενό στη βιβλιογραφία σχετικά με τις </a:t>
            </a:r>
            <a:r>
              <a:rPr lang="el-GR" b="1" dirty="0" err="1">
                <a:solidFill>
                  <a:schemeClr val="accent1"/>
                </a:solidFill>
              </a:rPr>
              <a:t>ενδο</a:t>
            </a:r>
            <a:r>
              <a:rPr lang="el-GR" b="1" dirty="0">
                <a:solidFill>
                  <a:schemeClr val="accent1"/>
                </a:solidFill>
              </a:rPr>
              <a:t>-ομαδικές απολογίες.</a:t>
            </a:r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l-GR" dirty="0"/>
              <a:t>Η βιβλιογραφία αποτελείται από έναν πλούσιο αριθμό ερευνών σχετικά με τις διαπροσωπικές συγγνώμες &amp; τον τρόπο με τον οποίο τα άτομα επιλέγουν/προσπαθούν να λύσουν τις διαφορές τους, </a:t>
            </a:r>
            <a:r>
              <a:rPr lang="el-GR" b="1" dirty="0"/>
              <a:t>αλλά η έρευνα για τις </a:t>
            </a:r>
            <a:r>
              <a:rPr lang="el-GR" b="1" dirty="0" err="1"/>
              <a:t>ενδο</a:t>
            </a:r>
            <a:r>
              <a:rPr lang="el-GR" b="1" dirty="0"/>
              <a:t>-ομαδικές απολογίες βρίσκεται ακόμη σε πρώιμα στάδια</a:t>
            </a:r>
            <a:r>
              <a:rPr lang="el-GR" dirty="0"/>
              <a:t>.</a:t>
            </a:r>
          </a:p>
          <a:p>
            <a:r>
              <a:rPr lang="el-GR" dirty="0"/>
              <a:t>Οι πρώτες εμπειρικές έρευνες για τη σχέση συγγνώμης – συγχώρεσης εμφανίστηκαν μόλις το 2008.</a:t>
            </a:r>
          </a:p>
          <a:p>
            <a:pPr marL="0" indent="0">
              <a:buNone/>
            </a:pPr>
            <a:r>
              <a:rPr lang="el-GR" sz="1200" dirty="0"/>
              <a:t>													</a:t>
            </a:r>
            <a:r>
              <a:rPr lang="el-GR" sz="1300" dirty="0"/>
              <a:t>    (</a:t>
            </a:r>
            <a:r>
              <a:rPr lang="en-US" sz="1300" dirty="0" err="1"/>
              <a:t>Hornsey</a:t>
            </a:r>
            <a:r>
              <a:rPr lang="en-US" sz="1300" dirty="0"/>
              <a:t>, Wohl, &amp; Philpot, 2015)</a:t>
            </a:r>
            <a:endParaRPr lang="el-GR" sz="1300" dirty="0"/>
          </a:p>
          <a:p>
            <a:r>
              <a:rPr lang="el-GR" dirty="0"/>
              <a:t>Εκφράστηκαν &amp; πιθανότατα θα συνεχίσουν να εκφράζονται απολογίες για ιστορικές πληγές. Ωστόσο, το πώς γίνονται αντιληπτές τέτοιες απολογίες στα μέλη είτε του δράστη</a:t>
            </a:r>
            <a:r>
              <a:rPr lang="en-US" dirty="0"/>
              <a:t>,</a:t>
            </a:r>
            <a:r>
              <a:rPr lang="el-GR" dirty="0"/>
              <a:t> είτε των θυμάτων ομάδων δεν είναι καλά κατανοητό.</a:t>
            </a:r>
          </a:p>
          <a:p>
            <a:pPr marL="0" indent="0">
              <a:buNone/>
            </a:pPr>
            <a:r>
              <a:rPr lang="el-GR" sz="1400" dirty="0"/>
              <a:t>										    </a:t>
            </a:r>
            <a:r>
              <a:rPr lang="el-GR" sz="1300" dirty="0"/>
              <a:t> </a:t>
            </a:r>
            <a:r>
              <a:rPr lang="de-DE" sz="1300" dirty="0"/>
              <a:t>(Wohl, Matheson, Branscombe, &amp; Anisman, 2013) </a:t>
            </a:r>
            <a:endParaRPr lang="el-GR" sz="1300" dirty="0"/>
          </a:p>
        </p:txBody>
      </p:sp>
      <p:pic>
        <p:nvPicPr>
          <p:cNvPr id="1026" name="Picture 2" descr="The World's Most Evil Books – in movies and real life | Black magic spells,  Book of shadows, Magic book">
            <a:extLst>
              <a:ext uri="{FF2B5EF4-FFF2-40B4-BE49-F238E27FC236}">
                <a16:creationId xmlns:a16="http://schemas.microsoft.com/office/drawing/2014/main" id="{4AE8468F-DE83-41EE-B5D1-11383667D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527" y="5090752"/>
            <a:ext cx="2647431" cy="179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4144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4794C-61DD-4496-AFC9-BB7758477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055846" cy="706964"/>
          </a:xfrm>
        </p:spPr>
        <p:txBody>
          <a:bodyPr/>
          <a:lstStyle/>
          <a:p>
            <a:r>
              <a:rPr lang="el-GR" b="1" dirty="0"/>
              <a:t>Ας γνωρίσουμε τις επίσημες απολογίες..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C5522-1AED-4A8B-82D7-C04B18ACB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>
                <a:solidFill>
                  <a:schemeClr val="accent1"/>
                </a:solidFill>
              </a:rPr>
              <a:t>Τι είναι οι επίσημες απολογίες</a:t>
            </a:r>
            <a:r>
              <a:rPr lang="en-US" b="1" dirty="0">
                <a:solidFill>
                  <a:schemeClr val="accent1"/>
                </a:solidFill>
              </a:rPr>
              <a:t>;</a:t>
            </a:r>
            <a:endParaRPr lang="el-GR" b="1" dirty="0">
              <a:solidFill>
                <a:schemeClr val="accent1"/>
              </a:solidFill>
            </a:endParaRPr>
          </a:p>
          <a:p>
            <a:r>
              <a:rPr lang="el-GR" dirty="0"/>
              <a:t>Μπορούν να γίνουν αντιληπτές ως ηθικές πράξεις –περιλαμβάνονται στις πρακτικές </a:t>
            </a:r>
            <a:r>
              <a:rPr lang="el-GR" i="1" dirty="0"/>
              <a:t>επανόρθωσης</a:t>
            </a:r>
            <a:r>
              <a:rPr lang="el-GR" dirty="0"/>
              <a:t>. </a:t>
            </a:r>
          </a:p>
          <a:p>
            <a:r>
              <a:rPr lang="el-GR" dirty="0"/>
              <a:t>Ένεκα του ιδιαίτερου περιεχομένου τους έχουν πολύ σημαντικές πολιτικές λειτουργίες.</a:t>
            </a:r>
            <a:endParaRPr lang="en-US" dirty="0"/>
          </a:p>
          <a:p>
            <a:pPr lvl="1"/>
            <a:r>
              <a:rPr lang="el-GR" dirty="0"/>
              <a:t>Επιβεβαιώνουν την κατάσταση των θυμάτων &amp; ότι είναι ηθικά αίτιοι –και αυτό συμβαίνει στη </a:t>
            </a:r>
            <a:r>
              <a:rPr lang="el-GR" b="1" dirty="0"/>
              <a:t>δημόσια σφαίρα</a:t>
            </a:r>
            <a:r>
              <a:rPr lang="el-GR" dirty="0"/>
              <a:t>. </a:t>
            </a:r>
            <a:endParaRPr lang="en-US" dirty="0"/>
          </a:p>
          <a:p>
            <a:pPr lvl="1"/>
            <a:r>
              <a:rPr lang="el-GR" dirty="0"/>
              <a:t>Μπορούν να ‘πάψουν’ τη δημόσια επανεξέταση &amp; τη συζήτηση σχετικά με τις κοινωνικές νόρμες &amp; να δημιουργήσουν </a:t>
            </a:r>
            <a:r>
              <a:rPr lang="el-GR" b="1" dirty="0"/>
              <a:t>νέες προοπτικές επιθυμητών σχέσεων </a:t>
            </a:r>
            <a:r>
              <a:rPr lang="el-GR" dirty="0"/>
              <a:t>μεταξύ κράτους-κοινωνίας.</a:t>
            </a:r>
          </a:p>
          <a:p>
            <a:pPr lvl="1"/>
            <a:r>
              <a:rPr lang="el-GR" dirty="0"/>
              <a:t>Προωθούν την </a:t>
            </a:r>
            <a:r>
              <a:rPr lang="el-GR" b="1" dirty="0" err="1"/>
              <a:t>επανερμηνεία</a:t>
            </a:r>
            <a:r>
              <a:rPr lang="el-GR" b="1" dirty="0"/>
              <a:t> της ιστορίας </a:t>
            </a:r>
            <a:r>
              <a:rPr lang="el-GR" dirty="0"/>
              <a:t>&amp; υπονομεύουν τις ιστορικές αναφορές των απολογητών.</a:t>
            </a:r>
            <a:r>
              <a:rPr lang="en-US" sz="1300" dirty="0"/>
              <a:t>														</a:t>
            </a:r>
            <a:r>
              <a:rPr lang="el-GR" sz="1300" dirty="0"/>
              <a:t>														 </a:t>
            </a:r>
            <a:r>
              <a:rPr lang="en-US" sz="1300" dirty="0"/>
              <a:t>(</a:t>
            </a:r>
            <a:r>
              <a:rPr lang="en-US" sz="1300" dirty="0" err="1"/>
              <a:t>Verdeja</a:t>
            </a:r>
            <a:r>
              <a:rPr lang="en-US" sz="1300" dirty="0"/>
              <a:t>, 2010)</a:t>
            </a:r>
            <a:endParaRPr lang="el-GR" sz="1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A60168-5A7B-41A7-A5A1-0A3DC90D6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4922" y="4653502"/>
            <a:ext cx="2352675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65002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D734-46F7-42DE-B007-90CF90D36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Που μπορούμε να συναντήσουμε μια απολογία</a:t>
            </a:r>
            <a:r>
              <a:rPr lang="en-US" b="1" dirty="0"/>
              <a:t>;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80F6E-4503-4AB9-AE66-2D8B3BC2B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chemeClr val="accent1"/>
                </a:solidFill>
              </a:rPr>
              <a:t>Οι επίσημες απολογίες μπορούν να παρουσιαστούν σε κάθε πτυχή της ζωής μας!</a:t>
            </a:r>
          </a:p>
          <a:p>
            <a:pPr>
              <a:spcBef>
                <a:spcPts val="0"/>
              </a:spcBef>
            </a:pPr>
            <a:r>
              <a:rPr lang="el-GR" dirty="0"/>
              <a:t>Οι απολογίες είναι οικείες</a:t>
            </a:r>
            <a:r>
              <a:rPr lang="en-US" dirty="0"/>
              <a:t> </a:t>
            </a:r>
            <a:r>
              <a:rPr lang="el-GR" dirty="0"/>
              <a:t>στη χρήση από… κυβερνήσεις, θρησκευτικούς ηγέτες &amp; επιχειρηματίες –οι οποί@ κάνουν χρήση προκυμμένου να εκφράσουν τύψεις για αδικίες του παρελθόντος &amp; να αρχίσουν να ‘’προχωρούν’’.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dirty="0"/>
              <a:t>														</a:t>
            </a:r>
            <a:r>
              <a:rPr lang="en-US" dirty="0"/>
              <a:t>	        </a:t>
            </a:r>
            <a:r>
              <a:rPr lang="en-US" sz="1300" dirty="0"/>
              <a:t>(</a:t>
            </a:r>
            <a:r>
              <a:rPr lang="en-US" sz="1300" dirty="0" err="1"/>
              <a:t>Verdeja</a:t>
            </a:r>
            <a:r>
              <a:rPr lang="en-US" sz="1300" dirty="0"/>
              <a:t>, 2010)</a:t>
            </a:r>
          </a:p>
          <a:p>
            <a:r>
              <a:rPr lang="el-GR" dirty="0"/>
              <a:t>Μπορούν να εκφραστούν από δημόσια σώματα/φορείς –κράτη, κυβερνήσεις, θεσμούς- ως ανταπόκριση στην ιστορική αδικία. </a:t>
            </a:r>
          </a:p>
          <a:p>
            <a:pPr marL="0" indent="0">
              <a:buNone/>
            </a:pPr>
            <a:r>
              <a:rPr lang="el-GR" sz="1300" dirty="0"/>
              <a:t>																</a:t>
            </a:r>
            <a:r>
              <a:rPr lang="en-US" sz="1300" dirty="0"/>
              <a:t>(</a:t>
            </a:r>
            <a:r>
              <a:rPr lang="en-US" sz="1300" dirty="0" err="1"/>
              <a:t>Marrus</a:t>
            </a:r>
            <a:r>
              <a:rPr lang="en-US" sz="1300" dirty="0"/>
              <a:t>, 2007)</a:t>
            </a:r>
            <a:endParaRPr lang="el-GR" sz="13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74816A-B5C5-4EA1-9128-A3256C765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613" y="4654634"/>
            <a:ext cx="2111124" cy="211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871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9DE9B-9F78-4C33-BE55-46A507DF3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Τι επιλέγω για να κάνω </a:t>
            </a:r>
            <a:r>
              <a:rPr lang="en-US" b="1" i="1" dirty="0"/>
              <a:t>undo;</a:t>
            </a:r>
            <a:endParaRPr lang="el-GR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AF48F-3334-41AA-8433-D81989A9D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απολογίες δεν μπορούν </a:t>
            </a:r>
            <a:r>
              <a:rPr lang="en-US" dirty="0"/>
              <a:t>&amp;</a:t>
            </a:r>
            <a:r>
              <a:rPr lang="el-GR" dirty="0"/>
              <a:t> δεν αναιρούν ό,τι έχει συμβεί.</a:t>
            </a:r>
          </a:p>
          <a:p>
            <a:r>
              <a:rPr lang="el-GR" b="1" dirty="0"/>
              <a:t>Δεν αποτελούν αποκλειστικό μέσο </a:t>
            </a:r>
            <a:r>
              <a:rPr lang="el-GR" dirty="0"/>
              <a:t>αναζήτησης δικαιοσύνης.</a:t>
            </a:r>
          </a:p>
          <a:p>
            <a:pPr lvl="1"/>
            <a:r>
              <a:rPr lang="el-GR" dirty="0"/>
              <a:t>μέρος μιας δέσμης μέτρων ανταποδοτικής δικαιοσύνης, υλικής αποκατάστασης, αποζημίωσης ή επανόρθωσης.</a:t>
            </a:r>
          </a:p>
          <a:p>
            <a:pPr lvl="1"/>
            <a:r>
              <a:rPr lang="el-GR" dirty="0"/>
              <a:t>μέρος μιας παρατεταμένης διαδικασίας –</a:t>
            </a:r>
            <a:r>
              <a:rPr lang="en-US" dirty="0"/>
              <a:t> </a:t>
            </a:r>
            <a:r>
              <a:rPr lang="el-GR" dirty="0"/>
              <a:t>μέσο εξιλέωσης.</a:t>
            </a:r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F65B6E-C91D-4B1F-8B2B-E0C1B6E4BF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1" t="10895" r="2640" b="18744"/>
          <a:stretch/>
        </p:blipFill>
        <p:spPr>
          <a:xfrm>
            <a:off x="9564243" y="4627418"/>
            <a:ext cx="2380445" cy="1983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Right Wrong Tick Mark Cross Mark Stock Illustration 162054566">
            <a:extLst>
              <a:ext uri="{FF2B5EF4-FFF2-40B4-BE49-F238E27FC236}">
                <a16:creationId xmlns:a16="http://schemas.microsoft.com/office/drawing/2014/main" id="{3FFA4533-44CA-4A99-A9CA-C8A02A5A33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5" t="6428" r="5822" b="24143"/>
          <a:stretch/>
        </p:blipFill>
        <p:spPr bwMode="auto">
          <a:xfrm>
            <a:off x="651222" y="3046831"/>
            <a:ext cx="324620" cy="38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ight Wrong Tick Mark Cross Mark Stock Illustration 162054566">
            <a:extLst>
              <a:ext uri="{FF2B5EF4-FFF2-40B4-BE49-F238E27FC236}">
                <a16:creationId xmlns:a16="http://schemas.microsoft.com/office/drawing/2014/main" id="{A2E7BFA6-EAFF-4BB8-935A-46D858611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8" t="6428" r="51422" b="27143"/>
          <a:stretch/>
        </p:blipFill>
        <p:spPr bwMode="auto">
          <a:xfrm>
            <a:off x="619354" y="3811169"/>
            <a:ext cx="388356" cy="38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612271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CC8068-DBC6-4FB8-8026-66D910AFEA20}"/>
              </a:ext>
            </a:extLst>
          </p:cNvPr>
          <p:cNvSpPr/>
          <p:nvPr/>
        </p:nvSpPr>
        <p:spPr>
          <a:xfrm>
            <a:off x="1111490" y="4359822"/>
            <a:ext cx="10293572" cy="18859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686C72-6EE8-4D02-B5F2-59D26D452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Επίσημες Απολογίες</a:t>
            </a:r>
            <a:r>
              <a:rPr lang="en-US" b="1" dirty="0"/>
              <a:t>:</a:t>
            </a:r>
            <a:r>
              <a:rPr lang="el-GR" b="1" dirty="0"/>
              <a:t> Οι Σύγχρονες </a:t>
            </a:r>
            <a:r>
              <a:rPr lang="el-GR" b="1" i="1" dirty="0" err="1"/>
              <a:t>ευμενίδες</a:t>
            </a:r>
            <a:r>
              <a:rPr lang="en-US" b="1" dirty="0"/>
              <a:t>;</a:t>
            </a:r>
            <a:endParaRPr lang="el-G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5070D-CDB5-4EEB-BAA6-925ADF161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708" y="2468032"/>
            <a:ext cx="10293572" cy="3416300"/>
          </a:xfrm>
        </p:spPr>
        <p:txBody>
          <a:bodyPr/>
          <a:lstStyle/>
          <a:p>
            <a:r>
              <a:rPr lang="el-GR" dirty="0"/>
              <a:t>Οι επίσημες απολογίες αποτελούν μέρος μιας φιλελεύθερης αντίληψης για το κράτος &amp; την κοινωνία.</a:t>
            </a:r>
          </a:p>
          <a:p>
            <a:r>
              <a:rPr lang="el-GR" dirty="0"/>
              <a:t>Οι επίσημες απολογίες μπορούν να βοηθήσουν στην οικοδόμηση ή στην ανοικοδόμηση της εμπιστοσύνης στον απόηχο των μαζικών θηριωδιών.</a:t>
            </a:r>
          </a:p>
          <a:p>
            <a:pPr marL="0" indent="0" algn="r">
              <a:buNone/>
            </a:pPr>
            <a:r>
              <a:rPr lang="en-US" sz="1200" dirty="0"/>
              <a:t>(</a:t>
            </a:r>
            <a:r>
              <a:rPr lang="en-US" sz="1200" dirty="0" err="1"/>
              <a:t>Andrieu</a:t>
            </a:r>
            <a:r>
              <a:rPr lang="en-US" sz="1200" dirty="0"/>
              <a:t>, 2009)</a:t>
            </a:r>
            <a:endParaRPr lang="el-GR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D6C1B8-C1E2-47AB-8CF7-D67D1BE3535E}"/>
              </a:ext>
            </a:extLst>
          </p:cNvPr>
          <p:cNvSpPr txBox="1"/>
          <p:nvPr/>
        </p:nvSpPr>
        <p:spPr>
          <a:xfrm>
            <a:off x="1154954" y="4339040"/>
            <a:ext cx="106200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DejaVu Sans Mono"/>
              </a:rPr>
              <a:t>=&gt;</a:t>
            </a:r>
            <a:r>
              <a:rPr lang="en-US" sz="2000" dirty="0">
                <a:solidFill>
                  <a:srgbClr val="FF9933"/>
                </a:solidFill>
                <a:latin typeface="DejaVu Sans Mono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DejaVu Sans Mono"/>
              </a:rPr>
              <a:t>{</a:t>
            </a:r>
            <a:endParaRPr lang="el-GR" sz="2000" dirty="0">
              <a:solidFill>
                <a:schemeClr val="bg1"/>
              </a:solidFill>
              <a:latin typeface="DejaVu Sans Mono"/>
            </a:endParaRP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DejaVu Sans Mono"/>
              </a:rPr>
              <a:t>function</a:t>
            </a:r>
            <a:endParaRPr lang="en-US" sz="2000" dirty="0">
              <a:solidFill>
                <a:srgbClr val="FF9933"/>
              </a:solidFill>
              <a:latin typeface="DejaVu Sans Mono"/>
            </a:endParaRPr>
          </a:p>
          <a:p>
            <a:r>
              <a:rPr lang="en-US" sz="2000" dirty="0">
                <a:solidFill>
                  <a:srgbClr val="FF9933"/>
                </a:solidFill>
                <a:latin typeface="DejaVu Sans Mono"/>
              </a:rPr>
              <a:t>	if</a:t>
            </a:r>
            <a:r>
              <a:rPr lang="en-US" sz="2000" dirty="0">
                <a:solidFill>
                  <a:schemeClr val="bg1"/>
                </a:solidFill>
                <a:latin typeface="DejaVu Sans Mono"/>
              </a:rPr>
              <a:t>(</a:t>
            </a: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DejaVu Sans Mono"/>
              </a:rPr>
              <a:t>official</a:t>
            </a:r>
            <a:r>
              <a:rPr lang="el-GR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DejaVu Sans Mono"/>
              </a:rPr>
              <a:t>_</a:t>
            </a: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DejaVu Sans Mono"/>
              </a:rPr>
              <a:t>apologies </a:t>
            </a:r>
            <a:r>
              <a:rPr lang="en-US" sz="2000" dirty="0">
                <a:solidFill>
                  <a:schemeClr val="bg1"/>
                </a:solidFill>
                <a:latin typeface="DejaVu Sans Mono"/>
              </a:rPr>
              <a:t>== </a:t>
            </a:r>
            <a:r>
              <a:rPr lang="el-GR" sz="2000" dirty="0">
                <a:solidFill>
                  <a:srgbClr val="FF9933"/>
                </a:solidFill>
              </a:rPr>
              <a:t>“</a:t>
            </a:r>
            <a:r>
              <a:rPr lang="en-US" sz="2000" dirty="0">
                <a:solidFill>
                  <a:srgbClr val="FF9933"/>
                </a:solidFill>
                <a:latin typeface="DejaVu Sans Mono"/>
              </a:rPr>
              <a:t>part of a liberal conception of state and society</a:t>
            </a:r>
            <a:r>
              <a:rPr lang="el-GR" sz="2000" dirty="0">
                <a:solidFill>
                  <a:srgbClr val="FF9933"/>
                </a:solidFill>
              </a:rPr>
              <a:t>“</a:t>
            </a:r>
            <a:r>
              <a:rPr lang="en-US" sz="2000" dirty="0">
                <a:solidFill>
                  <a:schemeClr val="bg1"/>
                </a:solidFill>
                <a:latin typeface="DejaVu Sans Mono"/>
              </a:rPr>
              <a:t>)</a:t>
            </a:r>
            <a:r>
              <a:rPr lang="en-US" sz="2000" dirty="0">
                <a:solidFill>
                  <a:srgbClr val="FF9933"/>
                </a:solidFill>
                <a:latin typeface="DejaVu Sans Mono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DejaVu Sans Mono"/>
              </a:rPr>
              <a:t>{</a:t>
            </a:r>
          </a:p>
          <a:p>
            <a:r>
              <a:rPr lang="en-US" sz="2000" dirty="0">
                <a:solidFill>
                  <a:schemeClr val="bg1"/>
                </a:solidFill>
                <a:latin typeface="DejaVu Sans Mono"/>
              </a:rPr>
              <a:t>		</a:t>
            </a:r>
            <a:r>
              <a:rPr lang="en-US" sz="2000" dirty="0">
                <a:solidFill>
                  <a:srgbClr val="FF66FF"/>
                </a:solidFill>
                <a:latin typeface="DejaVu Sans Mono"/>
              </a:rPr>
              <a:t>return</a:t>
            </a:r>
            <a:r>
              <a:rPr lang="en-US" sz="2000" dirty="0">
                <a:solidFill>
                  <a:schemeClr val="bg1"/>
                </a:solidFill>
                <a:latin typeface="DejaVu Sans Mono"/>
              </a:rPr>
              <a:t> </a:t>
            </a:r>
            <a:r>
              <a:rPr lang="el-GR" sz="2000" dirty="0">
                <a:solidFill>
                  <a:srgbClr val="FF9933"/>
                </a:solidFill>
              </a:rPr>
              <a:t>“</a:t>
            </a:r>
            <a:r>
              <a:rPr lang="en-US" sz="2000" dirty="0">
                <a:solidFill>
                  <a:srgbClr val="FF9933"/>
                </a:solidFill>
                <a:latin typeface="DejaVu Sans Mono"/>
              </a:rPr>
              <a:t>trust</a:t>
            </a:r>
            <a:r>
              <a:rPr lang="el-GR" sz="2000" dirty="0">
                <a:solidFill>
                  <a:srgbClr val="FF9933"/>
                </a:solidFill>
              </a:rPr>
              <a:t>“</a:t>
            </a:r>
            <a:r>
              <a:rPr lang="en-US" sz="2000" dirty="0">
                <a:solidFill>
                  <a:schemeClr val="bg1"/>
                </a:solidFill>
                <a:latin typeface="DejaVu Sans Mono"/>
              </a:rPr>
              <a:t>;</a:t>
            </a:r>
          </a:p>
          <a:p>
            <a:r>
              <a:rPr lang="en-US" sz="2000" dirty="0">
                <a:solidFill>
                  <a:schemeClr val="bg1"/>
                </a:solidFill>
                <a:latin typeface="DejaVu Sans Mono"/>
              </a:rPr>
              <a:t>	</a:t>
            </a:r>
            <a:r>
              <a:rPr lang="el-GR" sz="2000" dirty="0">
                <a:solidFill>
                  <a:schemeClr val="bg1"/>
                </a:solidFill>
                <a:latin typeface="DejaVu Sans Mono"/>
              </a:rPr>
              <a:t>	</a:t>
            </a:r>
            <a:r>
              <a:rPr lang="en-US" sz="2000" dirty="0">
                <a:solidFill>
                  <a:schemeClr val="bg1"/>
                </a:solidFill>
                <a:latin typeface="DejaVu Sans Mono"/>
              </a:rPr>
              <a:t>}</a:t>
            </a:r>
            <a:endParaRPr lang="el-GR" sz="2000" dirty="0">
              <a:solidFill>
                <a:schemeClr val="bg1"/>
              </a:solidFill>
              <a:latin typeface="DejaVu Sans Mono"/>
            </a:endParaRPr>
          </a:p>
          <a:p>
            <a:r>
              <a:rPr lang="el-GR" sz="2000" dirty="0">
                <a:solidFill>
                  <a:schemeClr val="bg1"/>
                </a:solidFill>
                <a:latin typeface="DejaVu Sans Mono"/>
              </a:rPr>
              <a:t>	</a:t>
            </a:r>
            <a:r>
              <a:rPr lang="en-US" sz="2000" dirty="0">
                <a:solidFill>
                  <a:schemeClr val="bg1"/>
                </a:solidFill>
                <a:latin typeface="DejaVu Sans Mono"/>
              </a:rPr>
              <a:t> }</a:t>
            </a:r>
            <a:endParaRPr lang="el-GR" sz="2000" dirty="0">
              <a:solidFill>
                <a:schemeClr val="bg1"/>
              </a:solidFill>
              <a:latin typeface="DejaVu Sans Mono"/>
            </a:endParaRPr>
          </a:p>
        </p:txBody>
      </p:sp>
    </p:spTree>
    <p:extLst>
      <p:ext uri="{BB962C8B-B14F-4D97-AF65-F5344CB8AC3E}">
        <p14:creationId xmlns:p14="http://schemas.microsoft.com/office/powerpoint/2010/main" val="3171801210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2A825-561A-470B-813D-F8991D05B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Μια φορά και ένα καιρό ήταν</a:t>
            </a:r>
            <a:r>
              <a:rPr lang="en-US" b="1" dirty="0"/>
              <a:t>…</a:t>
            </a:r>
            <a:r>
              <a:rPr lang="el-GR" b="1" dirty="0"/>
              <a:t> </a:t>
            </a:r>
            <a:br>
              <a:rPr lang="en-US" b="1" dirty="0"/>
            </a:br>
            <a:r>
              <a:rPr lang="el-GR" b="1" dirty="0"/>
              <a:t>οι απολογίες</a:t>
            </a:r>
            <a:r>
              <a:rPr lang="en-US" b="1" dirty="0"/>
              <a:t>!</a:t>
            </a:r>
            <a:endParaRPr lang="el-G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080FB-E152-45CA-95F3-307C181FE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ίδιες οι δια</a:t>
            </a:r>
            <a:r>
              <a:rPr lang="en-US" dirty="0"/>
              <a:t>-</a:t>
            </a:r>
            <a:r>
              <a:rPr lang="el-GR" dirty="0"/>
              <a:t>ομαδικές απολογίες φαίνεται να είναι μια πρόσφατη εξέλιξη.</a:t>
            </a:r>
            <a:endParaRPr lang="en-US" dirty="0"/>
          </a:p>
          <a:p>
            <a:r>
              <a:rPr lang="el-GR" dirty="0"/>
              <a:t>Από τον Β' Παγκόσμιο Πόλεμο &amp; έπειτα, αυτό το φαινόμενο μεταλλάχθηκε &amp; οι ομάδες ζητούν όλο &amp; περισσότερο συγγνώμη για λάθη &amp; παραβάσεις του παρελθόντος</a:t>
            </a:r>
            <a:r>
              <a:rPr lang="en-US" dirty="0"/>
              <a:t>,</a:t>
            </a:r>
            <a:r>
              <a:rPr lang="el-GR" dirty="0"/>
              <a:t> αλλά &amp; του παρόντος.</a:t>
            </a:r>
          </a:p>
          <a:p>
            <a:r>
              <a:rPr lang="el-GR" dirty="0"/>
              <a:t>Στη νέα χιλιετία, όλο &amp; περισσότεροι ηγέτες ομάδων έχουν ζητήσει επίσημα συγγνώμη για συλλογικές παραβάσεις.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C38A00-0C09-4E72-8D57-25C7EFC85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034624">
            <a:off x="8163229" y="4120571"/>
            <a:ext cx="3634768" cy="26607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49F83A-DEAE-4DE4-BB4D-A969020C0644}"/>
              </a:ext>
            </a:extLst>
          </p:cNvPr>
          <p:cNvSpPr txBox="1"/>
          <p:nvPr/>
        </p:nvSpPr>
        <p:spPr>
          <a:xfrm rot="20986209">
            <a:off x="8711166" y="4773550"/>
            <a:ext cx="2584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Οι διαπροσωπικές διαδικασίες είναι ένας κακός οδηγός για την κατανόηση του τι μπορεί να συμβεί σε συλλογικό επίπεδο.</a:t>
            </a:r>
          </a:p>
        </p:txBody>
      </p:sp>
    </p:spTree>
    <p:extLst>
      <p:ext uri="{BB962C8B-B14F-4D97-AF65-F5344CB8AC3E}">
        <p14:creationId xmlns:p14="http://schemas.microsoft.com/office/powerpoint/2010/main" val="7292965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3B120C-C605-40F3-B6E9-2B3905CB92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1" t="10740" r="30142" b="-1989"/>
          <a:stretch/>
        </p:blipFill>
        <p:spPr>
          <a:xfrm>
            <a:off x="969364" y="1060465"/>
            <a:ext cx="7338999" cy="52927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B959BE-67F9-4B49-B13C-16DD17A24038}"/>
              </a:ext>
            </a:extLst>
          </p:cNvPr>
          <p:cNvSpPr txBox="1"/>
          <p:nvPr/>
        </p:nvSpPr>
        <p:spPr>
          <a:xfrm>
            <a:off x="3679908" y="588756"/>
            <a:ext cx="430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Ιρλανδικός Λιμός της Πατάτας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9C128B-D594-4359-9853-DE082C7ADA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39" t="11177" r="32500" b="-2941"/>
          <a:stretch/>
        </p:blipFill>
        <p:spPr>
          <a:xfrm rot="20843487">
            <a:off x="6738256" y="2100673"/>
            <a:ext cx="4683421" cy="469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092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3486</TotalTime>
  <Words>1755</Words>
  <Application>Microsoft Office PowerPoint</Application>
  <PresentationFormat>Widescreen</PresentationFormat>
  <Paragraphs>147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DejaVu Sans Mono</vt:lpstr>
      <vt:lpstr>Wingdings</vt:lpstr>
      <vt:lpstr>Wingdings 3</vt:lpstr>
      <vt:lpstr>Ion Boardroom</vt:lpstr>
      <vt:lpstr>Η Μαγική Λέξη στη Θηριωδία των Συγκρούσεων</vt:lpstr>
      <vt:lpstr>Συγγνώμη: Η Μαγική Λέξη</vt:lpstr>
      <vt:lpstr>Κενό στη Βιβλιογραφία</vt:lpstr>
      <vt:lpstr>Ας γνωρίσουμε τις επίσημες απολογίες..</vt:lpstr>
      <vt:lpstr>Που μπορούμε να συναντήσουμε μια απολογία;</vt:lpstr>
      <vt:lpstr>Τι επιλέγω για να κάνω undo;</vt:lpstr>
      <vt:lpstr>Επίσημες Απολογίες: Οι Σύγχρονες ευμενίδες;</vt:lpstr>
      <vt:lpstr>Μια φορά και ένα καιρό ήταν…  οι απολογίες!</vt:lpstr>
      <vt:lpstr>PowerPoint Presentation</vt:lpstr>
      <vt:lpstr>PowerPoint Presentation</vt:lpstr>
      <vt:lpstr>PowerPoint Presentation</vt:lpstr>
      <vt:lpstr>To apologize,  or not to apologize, that is the question.</vt:lpstr>
      <vt:lpstr>Επίσημες Απολογίες: Η άλλη όψη</vt:lpstr>
      <vt:lpstr>Ναι μεν, αλλά…</vt:lpstr>
      <vt:lpstr>Υπόθεση Εξωτερικό v. Εσωτερικό  αναφορικά με το παρελθόν</vt:lpstr>
      <vt:lpstr>Στο δια ταύτα… </vt:lpstr>
      <vt:lpstr>Ενδεικτική Βιβλιογραφία:</vt:lpstr>
      <vt:lpstr>Ευχαριστώ για την προσοχή σας!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Diplarou</dc:creator>
  <cp:lastModifiedBy>Maria Diplarou</cp:lastModifiedBy>
  <cp:revision>83</cp:revision>
  <dcterms:created xsi:type="dcterms:W3CDTF">2022-03-24T10:32:28Z</dcterms:created>
  <dcterms:modified xsi:type="dcterms:W3CDTF">2022-05-18T17:45:42Z</dcterms:modified>
</cp:coreProperties>
</file>