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502" r:id="rId2"/>
    <p:sldId id="498" r:id="rId3"/>
    <p:sldId id="466" r:id="rId4"/>
    <p:sldId id="509" r:id="rId5"/>
    <p:sldId id="424" r:id="rId6"/>
    <p:sldId id="437" r:id="rId7"/>
    <p:sldId id="513" r:id="rId8"/>
    <p:sldId id="410" r:id="rId9"/>
    <p:sldId id="411" r:id="rId10"/>
    <p:sldId id="517" r:id="rId11"/>
    <p:sldId id="520" r:id="rId12"/>
    <p:sldId id="426" r:id="rId13"/>
    <p:sldId id="523" r:id="rId14"/>
    <p:sldId id="378" r:id="rId15"/>
    <p:sldId id="524" r:id="rId16"/>
    <p:sldId id="496" r:id="rId17"/>
    <p:sldId id="474" r:id="rId18"/>
    <p:sldId id="475" r:id="rId19"/>
    <p:sldId id="345" r:id="rId20"/>
    <p:sldId id="346" r:id="rId21"/>
    <p:sldId id="347" r:id="rId22"/>
    <p:sldId id="361" r:id="rId23"/>
    <p:sldId id="463" r:id="rId24"/>
    <p:sldId id="480" r:id="rId25"/>
    <p:sldId id="525" r:id="rId26"/>
    <p:sldId id="501" r:id="rId27"/>
    <p:sldId id="491" r:id="rId28"/>
    <p:sldId id="526" r:id="rId29"/>
    <p:sldId id="451" r:id="rId30"/>
    <p:sldId id="529" r:id="rId31"/>
    <p:sldId id="458" r:id="rId32"/>
    <p:sldId id="359" r:id="rId33"/>
    <p:sldId id="395" r:id="rId34"/>
    <p:sldId id="396" r:id="rId35"/>
    <p:sldId id="380" r:id="rId36"/>
    <p:sldId id="387" r:id="rId37"/>
    <p:sldId id="386" r:id="rId38"/>
    <p:sldId id="419" r:id="rId39"/>
    <p:sldId id="420" r:id="rId40"/>
    <p:sldId id="423" r:id="rId41"/>
    <p:sldId id="455" r:id="rId42"/>
    <p:sldId id="460" r:id="rId43"/>
    <p:sldId id="53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151"/>
    <a:srgbClr val="4B4B4B"/>
    <a:srgbClr val="777777"/>
    <a:srgbClr val="DA817D"/>
    <a:srgbClr val="F83D9B"/>
    <a:srgbClr val="17424C"/>
    <a:srgbClr val="10282E"/>
    <a:srgbClr val="69FAF9"/>
    <a:srgbClr val="6A3012"/>
    <a:srgbClr val="4A1E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013DE-883F-4308-A071-2D10286044E1}" v="11" dt="2022-05-08T18:53:16.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8"/>
    <p:restoredTop sz="94745" autoAdjust="0"/>
  </p:normalViewPr>
  <p:slideViewPr>
    <p:cSldViewPr snapToGrid="0" snapToObjects="1">
      <p:cViewPr varScale="1">
        <p:scale>
          <a:sx n="67" d="100"/>
          <a:sy n="67" d="100"/>
        </p:scale>
        <p:origin x="1572"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orgos Apidianakis" userId="S::apidiana@ucy.ac.cy::5d9392e5-1c4f-4bc7-90b2-7501c9a03f97" providerId="AD" clId="Web-{C9B013DE-883F-4308-A071-2D10286044E1}"/>
    <pc:docChg chg="modSld">
      <pc:chgData name="Yiorgos Apidianakis" userId="S::apidiana@ucy.ac.cy::5d9392e5-1c4f-4bc7-90b2-7501c9a03f97" providerId="AD" clId="Web-{C9B013DE-883F-4308-A071-2D10286044E1}" dt="2022-05-08T18:53:13.835" v="4" actId="20577"/>
      <pc:docMkLst>
        <pc:docMk/>
      </pc:docMkLst>
      <pc:sldChg chg="modSp">
        <pc:chgData name="Yiorgos Apidianakis" userId="S::apidiana@ucy.ac.cy::5d9392e5-1c4f-4bc7-90b2-7501c9a03f97" providerId="AD" clId="Web-{C9B013DE-883F-4308-A071-2D10286044E1}" dt="2022-05-08T18:53:13.835" v="4" actId="20577"/>
        <pc:sldMkLst>
          <pc:docMk/>
          <pc:sldMk cId="3209614264" sldId="423"/>
        </pc:sldMkLst>
        <pc:spChg chg="mod">
          <ac:chgData name="Yiorgos Apidianakis" userId="S::apidiana@ucy.ac.cy::5d9392e5-1c4f-4bc7-90b2-7501c9a03f97" providerId="AD" clId="Web-{C9B013DE-883F-4308-A071-2D10286044E1}" dt="2022-05-08T18:53:13.835" v="4" actId="20577"/>
          <ac:spMkLst>
            <pc:docMk/>
            <pc:sldMk cId="3209614264" sldId="423"/>
            <ac:spMk id="1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A42CD-1D36-8941-BC77-BFA492C4FBBF}"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4683C9E7-13C0-E349-9EA7-31CB21A212C6}">
      <dgm:prSet phldrT="[Text]"/>
      <dgm:spPr>
        <a:solidFill>
          <a:schemeClr val="bg1"/>
        </a:solidFill>
        <a:ln>
          <a:solidFill>
            <a:schemeClr val="tx1"/>
          </a:solidFill>
        </a:ln>
      </dgm:spPr>
      <dgm:t>
        <a:bodyPr/>
        <a:lstStyle/>
        <a:p>
          <a:endParaRPr lang="en-US" b="1" dirty="0">
            <a:solidFill>
              <a:schemeClr val="tx1"/>
            </a:solidFill>
          </a:endParaRPr>
        </a:p>
      </dgm:t>
    </dgm:pt>
    <dgm:pt modelId="{64D215A9-7A1C-614E-9AFF-85A4C7B3BDDB}" type="parTrans" cxnId="{3F5566A0-297D-F94D-8946-C4A119BC078A}">
      <dgm:prSet/>
      <dgm:spPr/>
      <dgm:t>
        <a:bodyPr/>
        <a:lstStyle/>
        <a:p>
          <a:endParaRPr lang="en-US">
            <a:solidFill>
              <a:schemeClr val="tx1"/>
            </a:solidFill>
          </a:endParaRPr>
        </a:p>
      </dgm:t>
    </dgm:pt>
    <dgm:pt modelId="{DC6B323B-DC0A-0743-8DC8-53FB16A3F666}" type="sibTrans" cxnId="{3F5566A0-297D-F94D-8946-C4A119BC078A}">
      <dgm:prSet/>
      <dgm:spPr>
        <a:solidFill>
          <a:schemeClr val="bg1">
            <a:lumMod val="50000"/>
          </a:schemeClr>
        </a:solidFill>
      </dgm:spPr>
      <dgm:t>
        <a:bodyPr/>
        <a:lstStyle/>
        <a:p>
          <a:endParaRPr lang="en-US">
            <a:solidFill>
              <a:schemeClr val="tx1"/>
            </a:solidFill>
          </a:endParaRPr>
        </a:p>
      </dgm:t>
    </dgm:pt>
    <dgm:pt modelId="{914A42C7-2630-E24D-BEB6-ED481B555955}">
      <dgm:prSet phldrT="[Text]"/>
      <dgm:spPr>
        <a:solidFill>
          <a:schemeClr val="accent1">
            <a:lumMod val="20000"/>
            <a:lumOff val="80000"/>
          </a:schemeClr>
        </a:solidFill>
        <a:ln>
          <a:solidFill>
            <a:srgbClr val="000000"/>
          </a:solidFill>
        </a:ln>
      </dgm:spPr>
      <dgm:t>
        <a:bodyPr/>
        <a:lstStyle/>
        <a:p>
          <a:endParaRPr lang="en-US" dirty="0">
            <a:solidFill>
              <a:schemeClr val="tx1"/>
            </a:solidFill>
          </a:endParaRPr>
        </a:p>
      </dgm:t>
    </dgm:pt>
    <dgm:pt modelId="{1F821C2E-217F-C940-A70A-EB087CDDE716}" type="parTrans" cxnId="{9E1B47C4-6EDC-2140-BA52-0DFD974576CA}">
      <dgm:prSet/>
      <dgm:spPr/>
      <dgm:t>
        <a:bodyPr/>
        <a:lstStyle/>
        <a:p>
          <a:endParaRPr lang="en-US">
            <a:solidFill>
              <a:schemeClr val="tx1"/>
            </a:solidFill>
          </a:endParaRPr>
        </a:p>
      </dgm:t>
    </dgm:pt>
    <dgm:pt modelId="{EA31784E-4FF0-E843-A623-58CC81C7EE6E}" type="sibTrans" cxnId="{9E1B47C4-6EDC-2140-BA52-0DFD974576CA}">
      <dgm:prSet/>
      <dgm:spPr/>
      <dgm:t>
        <a:bodyPr/>
        <a:lstStyle/>
        <a:p>
          <a:endParaRPr lang="en-US">
            <a:solidFill>
              <a:schemeClr val="tx1"/>
            </a:solidFill>
          </a:endParaRPr>
        </a:p>
      </dgm:t>
    </dgm:pt>
    <dgm:pt modelId="{73E69A1E-6C5F-C846-A820-2370343EAC0F}">
      <dgm:prSet phldrT="[Text]"/>
      <dgm:spPr>
        <a:solidFill>
          <a:schemeClr val="accent6">
            <a:lumMod val="20000"/>
            <a:lumOff val="80000"/>
          </a:schemeClr>
        </a:solidFill>
        <a:ln>
          <a:solidFill>
            <a:schemeClr val="tx1"/>
          </a:solidFill>
        </a:ln>
      </dgm:spPr>
      <dgm:t>
        <a:bodyPr/>
        <a:lstStyle/>
        <a:p>
          <a:endParaRPr lang="en-US" dirty="0">
            <a:solidFill>
              <a:schemeClr val="tx1"/>
            </a:solidFill>
          </a:endParaRPr>
        </a:p>
      </dgm:t>
    </dgm:pt>
    <dgm:pt modelId="{A166BA2F-01BE-B346-825C-CCA8E569CA39}" type="parTrans" cxnId="{4DAA782E-471D-1A47-99A5-FF234FB09EB1}">
      <dgm:prSet/>
      <dgm:spPr/>
      <dgm:t>
        <a:bodyPr/>
        <a:lstStyle/>
        <a:p>
          <a:endParaRPr lang="en-US">
            <a:solidFill>
              <a:schemeClr val="tx1"/>
            </a:solidFill>
          </a:endParaRPr>
        </a:p>
      </dgm:t>
    </dgm:pt>
    <dgm:pt modelId="{889F058D-968B-B545-BA3A-AD36D568D3E6}" type="sibTrans" cxnId="{4DAA782E-471D-1A47-99A5-FF234FB09EB1}">
      <dgm:prSet/>
      <dgm:spPr/>
      <dgm:t>
        <a:bodyPr/>
        <a:lstStyle/>
        <a:p>
          <a:endParaRPr lang="en-US">
            <a:solidFill>
              <a:schemeClr val="tx1"/>
            </a:solidFill>
          </a:endParaRPr>
        </a:p>
      </dgm:t>
    </dgm:pt>
    <dgm:pt modelId="{52D022FA-C0E1-824A-B54B-0849C0253CF3}">
      <dgm:prSet phldrT="[Text]"/>
      <dgm:spPr>
        <a:solidFill>
          <a:schemeClr val="accent5">
            <a:lumMod val="40000"/>
            <a:lumOff val="60000"/>
          </a:schemeClr>
        </a:solidFill>
        <a:ln>
          <a:solidFill>
            <a:srgbClr val="000000"/>
          </a:solidFill>
        </a:ln>
      </dgm:spPr>
      <dgm:t>
        <a:bodyPr/>
        <a:lstStyle/>
        <a:p>
          <a:endParaRPr lang="en-US" dirty="0">
            <a:solidFill>
              <a:schemeClr val="tx1"/>
            </a:solidFill>
          </a:endParaRPr>
        </a:p>
      </dgm:t>
    </dgm:pt>
    <dgm:pt modelId="{044A332A-5E98-5F49-A827-903631ECEFE7}" type="parTrans" cxnId="{136585A0-F2B6-BA48-B8E3-BFFBC43B65D3}">
      <dgm:prSet/>
      <dgm:spPr/>
      <dgm:t>
        <a:bodyPr/>
        <a:lstStyle/>
        <a:p>
          <a:endParaRPr lang="en-US">
            <a:solidFill>
              <a:schemeClr val="tx1"/>
            </a:solidFill>
          </a:endParaRPr>
        </a:p>
      </dgm:t>
    </dgm:pt>
    <dgm:pt modelId="{AB91A08A-3D69-534B-A564-87BCA8C6ECAB}" type="sibTrans" cxnId="{136585A0-F2B6-BA48-B8E3-BFFBC43B65D3}">
      <dgm:prSet/>
      <dgm:spPr/>
      <dgm:t>
        <a:bodyPr/>
        <a:lstStyle/>
        <a:p>
          <a:endParaRPr lang="en-US">
            <a:solidFill>
              <a:schemeClr val="tx1"/>
            </a:solidFill>
          </a:endParaRPr>
        </a:p>
      </dgm:t>
    </dgm:pt>
    <dgm:pt modelId="{E9973C7F-B348-FF4B-8D61-9632186BB5D0}">
      <dgm:prSet/>
      <dgm:spPr>
        <a:solidFill>
          <a:schemeClr val="accent3">
            <a:lumMod val="60000"/>
            <a:lumOff val="40000"/>
          </a:schemeClr>
        </a:solidFill>
        <a:ln>
          <a:solidFill>
            <a:srgbClr val="000000"/>
          </a:solidFill>
        </a:ln>
      </dgm:spPr>
      <dgm:t>
        <a:bodyPr/>
        <a:lstStyle/>
        <a:p>
          <a:endParaRPr lang="en-US" dirty="0">
            <a:solidFill>
              <a:schemeClr val="tx1"/>
            </a:solidFill>
          </a:endParaRPr>
        </a:p>
      </dgm:t>
    </dgm:pt>
    <dgm:pt modelId="{7179A848-7FA8-DD4F-8291-B2F46C867C7E}" type="parTrans" cxnId="{9ECFE762-7B6F-2E46-844E-2216AB5F5CFE}">
      <dgm:prSet/>
      <dgm:spPr/>
      <dgm:t>
        <a:bodyPr/>
        <a:lstStyle/>
        <a:p>
          <a:endParaRPr lang="en-US">
            <a:solidFill>
              <a:schemeClr val="tx1"/>
            </a:solidFill>
          </a:endParaRPr>
        </a:p>
      </dgm:t>
    </dgm:pt>
    <dgm:pt modelId="{23FE6C15-0E37-1642-AC5C-CF0711BC5885}" type="sibTrans" cxnId="{9ECFE762-7B6F-2E46-844E-2216AB5F5CFE}">
      <dgm:prSet/>
      <dgm:spPr/>
      <dgm:t>
        <a:bodyPr/>
        <a:lstStyle/>
        <a:p>
          <a:endParaRPr lang="en-US">
            <a:solidFill>
              <a:schemeClr val="tx1"/>
            </a:solidFill>
          </a:endParaRPr>
        </a:p>
      </dgm:t>
    </dgm:pt>
    <dgm:pt modelId="{89F07A6F-CED4-DD49-9355-3D724DDAE379}">
      <dgm:prSet/>
      <dgm:spPr>
        <a:solidFill>
          <a:schemeClr val="tx2">
            <a:lumMod val="40000"/>
            <a:lumOff val="60000"/>
          </a:schemeClr>
        </a:solidFill>
        <a:ln>
          <a:solidFill>
            <a:srgbClr val="000000"/>
          </a:solidFill>
        </a:ln>
      </dgm:spPr>
      <dgm:t>
        <a:bodyPr/>
        <a:lstStyle/>
        <a:p>
          <a:endParaRPr lang="en-US" dirty="0">
            <a:solidFill>
              <a:schemeClr val="tx1"/>
            </a:solidFill>
          </a:endParaRPr>
        </a:p>
      </dgm:t>
    </dgm:pt>
    <dgm:pt modelId="{6C89D34E-0E1E-3449-92F6-C1643AE36FE3}" type="parTrans" cxnId="{7031DAE7-E64F-3B4A-AF46-A2E64AD05E90}">
      <dgm:prSet/>
      <dgm:spPr/>
      <dgm:t>
        <a:bodyPr/>
        <a:lstStyle/>
        <a:p>
          <a:endParaRPr lang="en-US">
            <a:solidFill>
              <a:schemeClr val="tx1"/>
            </a:solidFill>
          </a:endParaRPr>
        </a:p>
      </dgm:t>
    </dgm:pt>
    <dgm:pt modelId="{F3A18339-C04E-ED4F-8B40-A14E37A519A5}" type="sibTrans" cxnId="{7031DAE7-E64F-3B4A-AF46-A2E64AD05E90}">
      <dgm:prSet/>
      <dgm:spPr/>
      <dgm:t>
        <a:bodyPr/>
        <a:lstStyle/>
        <a:p>
          <a:endParaRPr lang="en-US">
            <a:solidFill>
              <a:schemeClr val="tx1"/>
            </a:solidFill>
          </a:endParaRPr>
        </a:p>
      </dgm:t>
    </dgm:pt>
    <dgm:pt modelId="{06812915-BC17-734D-AEFE-FF2ACE4BB9F0}">
      <dgm:prSet phldrT="[Text]"/>
      <dgm:spPr>
        <a:solidFill>
          <a:srgbClr val="CCFFCC"/>
        </a:solidFill>
        <a:ln>
          <a:solidFill>
            <a:srgbClr val="000000"/>
          </a:solidFill>
        </a:ln>
      </dgm:spPr>
      <dgm:t>
        <a:bodyPr/>
        <a:lstStyle/>
        <a:p>
          <a:endParaRPr lang="en-US" dirty="0">
            <a:solidFill>
              <a:schemeClr val="tx1"/>
            </a:solidFill>
          </a:endParaRPr>
        </a:p>
      </dgm:t>
    </dgm:pt>
    <dgm:pt modelId="{AC87FB82-0570-074C-A072-3495BD6A23B0}" type="sibTrans" cxnId="{3F2E0E7F-ACED-224A-94BB-74CB8D88F2C9}">
      <dgm:prSet/>
      <dgm:spPr/>
      <dgm:t>
        <a:bodyPr/>
        <a:lstStyle/>
        <a:p>
          <a:endParaRPr lang="en-US">
            <a:solidFill>
              <a:schemeClr val="tx1"/>
            </a:solidFill>
          </a:endParaRPr>
        </a:p>
      </dgm:t>
    </dgm:pt>
    <dgm:pt modelId="{6C363F73-756E-074F-B546-0ED30CBD65F6}" type="parTrans" cxnId="{3F2E0E7F-ACED-224A-94BB-74CB8D88F2C9}">
      <dgm:prSet/>
      <dgm:spPr/>
      <dgm:t>
        <a:bodyPr/>
        <a:lstStyle/>
        <a:p>
          <a:endParaRPr lang="en-US">
            <a:solidFill>
              <a:schemeClr val="tx1"/>
            </a:solidFill>
          </a:endParaRPr>
        </a:p>
      </dgm:t>
    </dgm:pt>
    <dgm:pt modelId="{2E758F36-64F9-5D49-B6E3-8A4D2FDE849F}" type="pres">
      <dgm:prSet presAssocID="{384A42CD-1D36-8941-BC77-BFA492C4FBBF}" presName="Name0" presStyleCnt="0">
        <dgm:presLayoutVars>
          <dgm:dir/>
          <dgm:resizeHandles val="exact"/>
        </dgm:presLayoutVars>
      </dgm:prSet>
      <dgm:spPr/>
    </dgm:pt>
    <dgm:pt modelId="{6F018156-4A16-9343-8675-6DF083B4A6CC}" type="pres">
      <dgm:prSet presAssocID="{384A42CD-1D36-8941-BC77-BFA492C4FBBF}" presName="cycle" presStyleCnt="0"/>
      <dgm:spPr/>
    </dgm:pt>
    <dgm:pt modelId="{23FD8CFC-9A34-CD46-BA77-A78AA54737B5}" type="pres">
      <dgm:prSet presAssocID="{4683C9E7-13C0-E349-9EA7-31CB21A212C6}" presName="nodeFirstNode" presStyleLbl="node1" presStyleIdx="0" presStyleCnt="7">
        <dgm:presLayoutVars>
          <dgm:bulletEnabled val="1"/>
        </dgm:presLayoutVars>
      </dgm:prSet>
      <dgm:spPr/>
    </dgm:pt>
    <dgm:pt modelId="{EA13D979-9CA6-B24B-86A4-F83545A29EE3}" type="pres">
      <dgm:prSet presAssocID="{DC6B323B-DC0A-0743-8DC8-53FB16A3F666}" presName="sibTransFirstNode" presStyleLbl="bgShp" presStyleIdx="0" presStyleCnt="1"/>
      <dgm:spPr/>
    </dgm:pt>
    <dgm:pt modelId="{CBCD0950-837E-5945-A12D-D96BCBEA713B}" type="pres">
      <dgm:prSet presAssocID="{914A42C7-2630-E24D-BEB6-ED481B555955}" presName="nodeFollowingNodes" presStyleLbl="node1" presStyleIdx="1" presStyleCnt="7">
        <dgm:presLayoutVars>
          <dgm:bulletEnabled val="1"/>
        </dgm:presLayoutVars>
      </dgm:prSet>
      <dgm:spPr/>
    </dgm:pt>
    <dgm:pt modelId="{91EBC5DA-0DB1-E84E-AE77-987BA2EF04DC}" type="pres">
      <dgm:prSet presAssocID="{06812915-BC17-734D-AEFE-FF2ACE4BB9F0}" presName="nodeFollowingNodes" presStyleLbl="node1" presStyleIdx="2" presStyleCnt="7">
        <dgm:presLayoutVars>
          <dgm:bulletEnabled val="1"/>
        </dgm:presLayoutVars>
      </dgm:prSet>
      <dgm:spPr/>
    </dgm:pt>
    <dgm:pt modelId="{04C0E768-1C15-F34B-B75D-C20D91DA0411}" type="pres">
      <dgm:prSet presAssocID="{73E69A1E-6C5F-C846-A820-2370343EAC0F}" presName="nodeFollowingNodes" presStyleLbl="node1" presStyleIdx="3" presStyleCnt="7">
        <dgm:presLayoutVars>
          <dgm:bulletEnabled val="1"/>
        </dgm:presLayoutVars>
      </dgm:prSet>
      <dgm:spPr/>
    </dgm:pt>
    <dgm:pt modelId="{F8FEF275-E478-5242-9470-7BF35F7F0F35}" type="pres">
      <dgm:prSet presAssocID="{52D022FA-C0E1-824A-B54B-0849C0253CF3}" presName="nodeFollowingNodes" presStyleLbl="node1" presStyleIdx="4" presStyleCnt="7">
        <dgm:presLayoutVars>
          <dgm:bulletEnabled val="1"/>
        </dgm:presLayoutVars>
      </dgm:prSet>
      <dgm:spPr/>
    </dgm:pt>
    <dgm:pt modelId="{8E9AD62B-B2A0-C64D-B988-C90E6AA7AD52}" type="pres">
      <dgm:prSet presAssocID="{E9973C7F-B348-FF4B-8D61-9632186BB5D0}" presName="nodeFollowingNodes" presStyleLbl="node1" presStyleIdx="5" presStyleCnt="7">
        <dgm:presLayoutVars>
          <dgm:bulletEnabled val="1"/>
        </dgm:presLayoutVars>
      </dgm:prSet>
      <dgm:spPr/>
    </dgm:pt>
    <dgm:pt modelId="{3047412C-9D69-834B-95E8-9890232EAA5F}" type="pres">
      <dgm:prSet presAssocID="{89F07A6F-CED4-DD49-9355-3D724DDAE379}" presName="nodeFollowingNodes" presStyleLbl="node1" presStyleIdx="6" presStyleCnt="7">
        <dgm:presLayoutVars>
          <dgm:bulletEnabled val="1"/>
        </dgm:presLayoutVars>
      </dgm:prSet>
      <dgm:spPr/>
    </dgm:pt>
  </dgm:ptLst>
  <dgm:cxnLst>
    <dgm:cxn modelId="{865DB104-E695-0F48-BB04-FE88DCFF9C81}" type="presOf" srcId="{384A42CD-1D36-8941-BC77-BFA492C4FBBF}" destId="{2E758F36-64F9-5D49-B6E3-8A4D2FDE849F}" srcOrd="0" destOrd="0" presId="urn:microsoft.com/office/officeart/2005/8/layout/cycle3"/>
    <dgm:cxn modelId="{0DFE400C-0D2A-6945-8B50-25F666BF1389}" type="presOf" srcId="{E9973C7F-B348-FF4B-8D61-9632186BB5D0}" destId="{8E9AD62B-B2A0-C64D-B988-C90E6AA7AD52}" srcOrd="0" destOrd="0" presId="urn:microsoft.com/office/officeart/2005/8/layout/cycle3"/>
    <dgm:cxn modelId="{47F46718-D720-B14F-93AC-BD08A5056BA9}" type="presOf" srcId="{73E69A1E-6C5F-C846-A820-2370343EAC0F}" destId="{04C0E768-1C15-F34B-B75D-C20D91DA0411}" srcOrd="0" destOrd="0" presId="urn:microsoft.com/office/officeart/2005/8/layout/cycle3"/>
    <dgm:cxn modelId="{4DAA782E-471D-1A47-99A5-FF234FB09EB1}" srcId="{384A42CD-1D36-8941-BC77-BFA492C4FBBF}" destId="{73E69A1E-6C5F-C846-A820-2370343EAC0F}" srcOrd="3" destOrd="0" parTransId="{A166BA2F-01BE-B346-825C-CCA8E569CA39}" sibTransId="{889F058D-968B-B545-BA3A-AD36D568D3E6}"/>
    <dgm:cxn modelId="{CEE8E739-C978-5E48-8023-3CDCE9CFC653}" type="presOf" srcId="{52D022FA-C0E1-824A-B54B-0849C0253CF3}" destId="{F8FEF275-E478-5242-9470-7BF35F7F0F35}" srcOrd="0" destOrd="0" presId="urn:microsoft.com/office/officeart/2005/8/layout/cycle3"/>
    <dgm:cxn modelId="{9ECFE762-7B6F-2E46-844E-2216AB5F5CFE}" srcId="{384A42CD-1D36-8941-BC77-BFA492C4FBBF}" destId="{E9973C7F-B348-FF4B-8D61-9632186BB5D0}" srcOrd="5" destOrd="0" parTransId="{7179A848-7FA8-DD4F-8291-B2F46C867C7E}" sibTransId="{23FE6C15-0E37-1642-AC5C-CF0711BC5885}"/>
    <dgm:cxn modelId="{92550163-7836-9F4C-97D7-E6B21F08EB25}" type="presOf" srcId="{914A42C7-2630-E24D-BEB6-ED481B555955}" destId="{CBCD0950-837E-5945-A12D-D96BCBEA713B}" srcOrd="0" destOrd="0" presId="urn:microsoft.com/office/officeart/2005/8/layout/cycle3"/>
    <dgm:cxn modelId="{262CE245-60D1-7044-A191-9D8DD20BA357}" type="presOf" srcId="{06812915-BC17-734D-AEFE-FF2ACE4BB9F0}" destId="{91EBC5DA-0DB1-E84E-AE77-987BA2EF04DC}" srcOrd="0" destOrd="0" presId="urn:microsoft.com/office/officeart/2005/8/layout/cycle3"/>
    <dgm:cxn modelId="{2F2CFD46-B42B-2746-93E8-694A7D6034AF}" type="presOf" srcId="{4683C9E7-13C0-E349-9EA7-31CB21A212C6}" destId="{23FD8CFC-9A34-CD46-BA77-A78AA54737B5}" srcOrd="0" destOrd="0" presId="urn:microsoft.com/office/officeart/2005/8/layout/cycle3"/>
    <dgm:cxn modelId="{3F2E0E7F-ACED-224A-94BB-74CB8D88F2C9}" srcId="{384A42CD-1D36-8941-BC77-BFA492C4FBBF}" destId="{06812915-BC17-734D-AEFE-FF2ACE4BB9F0}" srcOrd="2" destOrd="0" parTransId="{6C363F73-756E-074F-B546-0ED30CBD65F6}" sibTransId="{AC87FB82-0570-074C-A072-3495BD6A23B0}"/>
    <dgm:cxn modelId="{D5BC5B83-602C-C14B-A55A-70C55D276CFD}" type="presOf" srcId="{89F07A6F-CED4-DD49-9355-3D724DDAE379}" destId="{3047412C-9D69-834B-95E8-9890232EAA5F}" srcOrd="0" destOrd="0" presId="urn:microsoft.com/office/officeart/2005/8/layout/cycle3"/>
    <dgm:cxn modelId="{3F5566A0-297D-F94D-8946-C4A119BC078A}" srcId="{384A42CD-1D36-8941-BC77-BFA492C4FBBF}" destId="{4683C9E7-13C0-E349-9EA7-31CB21A212C6}" srcOrd="0" destOrd="0" parTransId="{64D215A9-7A1C-614E-9AFF-85A4C7B3BDDB}" sibTransId="{DC6B323B-DC0A-0743-8DC8-53FB16A3F666}"/>
    <dgm:cxn modelId="{136585A0-F2B6-BA48-B8E3-BFFBC43B65D3}" srcId="{384A42CD-1D36-8941-BC77-BFA492C4FBBF}" destId="{52D022FA-C0E1-824A-B54B-0849C0253CF3}" srcOrd="4" destOrd="0" parTransId="{044A332A-5E98-5F49-A827-903631ECEFE7}" sibTransId="{AB91A08A-3D69-534B-A564-87BCA8C6ECAB}"/>
    <dgm:cxn modelId="{9E1B47C4-6EDC-2140-BA52-0DFD974576CA}" srcId="{384A42CD-1D36-8941-BC77-BFA492C4FBBF}" destId="{914A42C7-2630-E24D-BEB6-ED481B555955}" srcOrd="1" destOrd="0" parTransId="{1F821C2E-217F-C940-A70A-EB087CDDE716}" sibTransId="{EA31784E-4FF0-E843-A623-58CC81C7EE6E}"/>
    <dgm:cxn modelId="{7031DAE7-E64F-3B4A-AF46-A2E64AD05E90}" srcId="{384A42CD-1D36-8941-BC77-BFA492C4FBBF}" destId="{89F07A6F-CED4-DD49-9355-3D724DDAE379}" srcOrd="6" destOrd="0" parTransId="{6C89D34E-0E1E-3449-92F6-C1643AE36FE3}" sibTransId="{F3A18339-C04E-ED4F-8B40-A14E37A519A5}"/>
    <dgm:cxn modelId="{CEBAD3EB-7E86-354D-88B5-A025750EE887}" type="presOf" srcId="{DC6B323B-DC0A-0743-8DC8-53FB16A3F666}" destId="{EA13D979-9CA6-B24B-86A4-F83545A29EE3}" srcOrd="0" destOrd="0" presId="urn:microsoft.com/office/officeart/2005/8/layout/cycle3"/>
    <dgm:cxn modelId="{68D3E919-5A98-2245-9EE1-B632ED8EC32F}" type="presParOf" srcId="{2E758F36-64F9-5D49-B6E3-8A4D2FDE849F}" destId="{6F018156-4A16-9343-8675-6DF083B4A6CC}" srcOrd="0" destOrd="0" presId="urn:microsoft.com/office/officeart/2005/8/layout/cycle3"/>
    <dgm:cxn modelId="{B55A99A7-53C0-EC4F-A669-CC2EBD595F06}" type="presParOf" srcId="{6F018156-4A16-9343-8675-6DF083B4A6CC}" destId="{23FD8CFC-9A34-CD46-BA77-A78AA54737B5}" srcOrd="0" destOrd="0" presId="urn:microsoft.com/office/officeart/2005/8/layout/cycle3"/>
    <dgm:cxn modelId="{AD2C909A-3DA8-AE48-8DFB-A5DA27629D5F}" type="presParOf" srcId="{6F018156-4A16-9343-8675-6DF083B4A6CC}" destId="{EA13D979-9CA6-B24B-86A4-F83545A29EE3}" srcOrd="1" destOrd="0" presId="urn:microsoft.com/office/officeart/2005/8/layout/cycle3"/>
    <dgm:cxn modelId="{E6BDEA0D-5C32-714D-BA72-464DD3E774DA}" type="presParOf" srcId="{6F018156-4A16-9343-8675-6DF083B4A6CC}" destId="{CBCD0950-837E-5945-A12D-D96BCBEA713B}" srcOrd="2" destOrd="0" presId="urn:microsoft.com/office/officeart/2005/8/layout/cycle3"/>
    <dgm:cxn modelId="{96E974B6-E981-8243-9CDE-0FCAC51899BF}" type="presParOf" srcId="{6F018156-4A16-9343-8675-6DF083B4A6CC}" destId="{91EBC5DA-0DB1-E84E-AE77-987BA2EF04DC}" srcOrd="3" destOrd="0" presId="urn:microsoft.com/office/officeart/2005/8/layout/cycle3"/>
    <dgm:cxn modelId="{35D1A15E-0BEA-CB4E-9CA2-2C4A56DDC1F4}" type="presParOf" srcId="{6F018156-4A16-9343-8675-6DF083B4A6CC}" destId="{04C0E768-1C15-F34B-B75D-C20D91DA0411}" srcOrd="4" destOrd="0" presId="urn:microsoft.com/office/officeart/2005/8/layout/cycle3"/>
    <dgm:cxn modelId="{D5DB97C0-2836-AA40-A321-0D1641E04681}" type="presParOf" srcId="{6F018156-4A16-9343-8675-6DF083B4A6CC}" destId="{F8FEF275-E478-5242-9470-7BF35F7F0F35}" srcOrd="5" destOrd="0" presId="urn:microsoft.com/office/officeart/2005/8/layout/cycle3"/>
    <dgm:cxn modelId="{8FF3B735-A480-5C48-B322-3A2DA9BF29B8}" type="presParOf" srcId="{6F018156-4A16-9343-8675-6DF083B4A6CC}" destId="{8E9AD62B-B2A0-C64D-B988-C90E6AA7AD52}" srcOrd="6" destOrd="0" presId="urn:microsoft.com/office/officeart/2005/8/layout/cycle3"/>
    <dgm:cxn modelId="{7D7801E0-B900-B34C-811C-E881146FF0FE}" type="presParOf" srcId="{6F018156-4A16-9343-8675-6DF083B4A6CC}" destId="{3047412C-9D69-834B-95E8-9890232EAA5F}" srcOrd="7" destOrd="0" presId="urn:microsoft.com/office/officeart/2005/8/layout/cycle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3D979-9CA6-B24B-86A4-F83545A29EE3}">
      <dsp:nvSpPr>
        <dsp:cNvPr id="0" name=""/>
        <dsp:cNvSpPr/>
      </dsp:nvSpPr>
      <dsp:spPr>
        <a:xfrm>
          <a:off x="962464" y="-31738"/>
          <a:ext cx="5137394" cy="5137394"/>
        </a:xfrm>
        <a:prstGeom prst="circularArrow">
          <a:avLst>
            <a:gd name="adj1" fmla="val 5544"/>
            <a:gd name="adj2" fmla="val 330680"/>
            <a:gd name="adj3" fmla="val 14513690"/>
            <a:gd name="adj4" fmla="val 16951425"/>
            <a:gd name="adj5" fmla="val 5757"/>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3FD8CFC-9A34-CD46-BA77-A78AA54737B5}">
      <dsp:nvSpPr>
        <dsp:cNvPr id="0" name=""/>
        <dsp:cNvSpPr/>
      </dsp:nvSpPr>
      <dsp:spPr>
        <a:xfrm>
          <a:off x="2730270" y="3495"/>
          <a:ext cx="1601781" cy="800890"/>
        </a:xfrm>
        <a:prstGeom prst="roundRect">
          <a:avLst/>
        </a:prstGeom>
        <a:solidFill>
          <a:schemeClr val="bg1"/>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b="1" kern="1200" dirty="0">
            <a:solidFill>
              <a:schemeClr val="tx1"/>
            </a:solidFill>
          </a:endParaRPr>
        </a:p>
      </dsp:txBody>
      <dsp:txXfrm>
        <a:off x="2769366" y="42591"/>
        <a:ext cx="1523589" cy="722698"/>
      </dsp:txXfrm>
    </dsp:sp>
    <dsp:sp modelId="{CBCD0950-837E-5945-A12D-D96BCBEA713B}">
      <dsp:nvSpPr>
        <dsp:cNvPr id="0" name=""/>
        <dsp:cNvSpPr/>
      </dsp:nvSpPr>
      <dsp:spPr>
        <a:xfrm>
          <a:off x="4443096" y="828349"/>
          <a:ext cx="1601781" cy="800890"/>
        </a:xfrm>
        <a:prstGeom prst="roundRect">
          <a:avLst/>
        </a:prstGeom>
        <a:solidFill>
          <a:schemeClr val="accent1">
            <a:lumMod val="20000"/>
            <a:lumOff val="80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4482192" y="867445"/>
        <a:ext cx="1523589" cy="722698"/>
      </dsp:txXfrm>
    </dsp:sp>
    <dsp:sp modelId="{91EBC5DA-0DB1-E84E-AE77-987BA2EF04DC}">
      <dsp:nvSpPr>
        <dsp:cNvPr id="0" name=""/>
        <dsp:cNvSpPr/>
      </dsp:nvSpPr>
      <dsp:spPr>
        <a:xfrm>
          <a:off x="4866129" y="2681778"/>
          <a:ext cx="1601781" cy="800890"/>
        </a:xfrm>
        <a:prstGeom prst="roundRect">
          <a:avLst/>
        </a:prstGeom>
        <a:solidFill>
          <a:srgbClr val="CCFFCC"/>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4905225" y="2720874"/>
        <a:ext cx="1523589" cy="722698"/>
      </dsp:txXfrm>
    </dsp:sp>
    <dsp:sp modelId="{04C0E768-1C15-F34B-B75D-C20D91DA0411}">
      <dsp:nvSpPr>
        <dsp:cNvPr id="0" name=""/>
        <dsp:cNvSpPr/>
      </dsp:nvSpPr>
      <dsp:spPr>
        <a:xfrm>
          <a:off x="3680817" y="4168113"/>
          <a:ext cx="1601781" cy="800890"/>
        </a:xfrm>
        <a:prstGeom prst="roundRect">
          <a:avLst/>
        </a:prstGeom>
        <a:solidFill>
          <a:schemeClr val="accent6">
            <a:lumMod val="20000"/>
            <a:lumOff val="80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3719913" y="4207209"/>
        <a:ext cx="1523589" cy="722698"/>
      </dsp:txXfrm>
    </dsp:sp>
    <dsp:sp modelId="{F8FEF275-E478-5242-9470-7BF35F7F0F35}">
      <dsp:nvSpPr>
        <dsp:cNvPr id="0" name=""/>
        <dsp:cNvSpPr/>
      </dsp:nvSpPr>
      <dsp:spPr>
        <a:xfrm>
          <a:off x="1779723" y="4168113"/>
          <a:ext cx="1601781" cy="800890"/>
        </a:xfrm>
        <a:prstGeom prst="roundRect">
          <a:avLst/>
        </a:prstGeom>
        <a:solidFill>
          <a:schemeClr val="accent5">
            <a:lumMod val="40000"/>
            <a:lumOff val="60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1818819" y="4207209"/>
        <a:ext cx="1523589" cy="722698"/>
      </dsp:txXfrm>
    </dsp:sp>
    <dsp:sp modelId="{8E9AD62B-B2A0-C64D-B988-C90E6AA7AD52}">
      <dsp:nvSpPr>
        <dsp:cNvPr id="0" name=""/>
        <dsp:cNvSpPr/>
      </dsp:nvSpPr>
      <dsp:spPr>
        <a:xfrm>
          <a:off x="594411" y="2681778"/>
          <a:ext cx="1601781" cy="800890"/>
        </a:xfrm>
        <a:prstGeom prst="roundRect">
          <a:avLst/>
        </a:prstGeom>
        <a:solidFill>
          <a:schemeClr val="accent3">
            <a:lumMod val="60000"/>
            <a:lumOff val="40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633507" y="2720874"/>
        <a:ext cx="1523589" cy="722698"/>
      </dsp:txXfrm>
    </dsp:sp>
    <dsp:sp modelId="{3047412C-9D69-834B-95E8-9890232EAA5F}">
      <dsp:nvSpPr>
        <dsp:cNvPr id="0" name=""/>
        <dsp:cNvSpPr/>
      </dsp:nvSpPr>
      <dsp:spPr>
        <a:xfrm>
          <a:off x="1017444" y="828349"/>
          <a:ext cx="1601781" cy="800890"/>
        </a:xfrm>
        <a:prstGeom prst="roundRect">
          <a:avLst/>
        </a:prstGeom>
        <a:solidFill>
          <a:schemeClr val="tx2">
            <a:lumMod val="40000"/>
            <a:lumOff val="60000"/>
          </a:schemeClr>
        </a:solidFill>
        <a:ln>
          <a:solidFill>
            <a:srgbClr val="0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en-US" sz="3300" kern="1200" dirty="0">
            <a:solidFill>
              <a:schemeClr val="tx1"/>
            </a:solidFill>
          </a:endParaRPr>
        </a:p>
      </dsp:txBody>
      <dsp:txXfrm>
        <a:off x="1056540" y="867445"/>
        <a:ext cx="1523589" cy="72269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01CF9-A141-C642-89D8-C5ED406003D4}" type="datetimeFigureOut">
              <a:rPr lang="en-US" smtClean="0"/>
              <a:t>5/10/2022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B17777-92A3-274E-A513-E57EAE63464A}" type="slidenum">
              <a:rPr lang="en-US" smtClean="0"/>
              <a:t>‹#›</a:t>
            </a:fld>
            <a:endParaRPr lang="en-US"/>
          </a:p>
        </p:txBody>
      </p:sp>
    </p:spTree>
    <p:extLst>
      <p:ext uri="{BB962C8B-B14F-4D97-AF65-F5344CB8AC3E}">
        <p14:creationId xmlns:p14="http://schemas.microsoft.com/office/powerpoint/2010/main" val="1924460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7B1A28-8B8F-7B49-B286-65FC8FF7BDC8}"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4453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B1A28-8B8F-7B49-B286-65FC8FF7BDC8}"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183067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B1A28-8B8F-7B49-B286-65FC8FF7BDC8}"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292027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B1A28-8B8F-7B49-B286-65FC8FF7BDC8}"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376265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7B1A28-8B8F-7B49-B286-65FC8FF7BDC8}"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230302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7B1A28-8B8F-7B49-B286-65FC8FF7BDC8}"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273232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7B1A28-8B8F-7B49-B286-65FC8FF7BDC8}"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351144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B1A28-8B8F-7B49-B286-65FC8FF7BDC8}" type="datetimeFigureOut">
              <a:rPr lang="en-US" smtClean="0"/>
              <a:t>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191671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B1A28-8B8F-7B49-B286-65FC8FF7BDC8}" type="datetimeFigureOut">
              <a:rPr lang="en-US" smtClean="0"/>
              <a:t>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61101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7B1A28-8B8F-7B49-B286-65FC8FF7BDC8}"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370372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7B1A28-8B8F-7B49-B286-65FC8FF7BDC8}"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EC343-8769-694C-97F8-22615DD3E9F9}" type="slidenum">
              <a:rPr lang="en-US" smtClean="0"/>
              <a:t>‹#›</a:t>
            </a:fld>
            <a:endParaRPr lang="en-US"/>
          </a:p>
        </p:txBody>
      </p:sp>
    </p:spTree>
    <p:extLst>
      <p:ext uri="{BB962C8B-B14F-4D97-AF65-F5344CB8AC3E}">
        <p14:creationId xmlns:p14="http://schemas.microsoft.com/office/powerpoint/2010/main" val="983506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B1A28-8B8F-7B49-B286-65FC8FF7BDC8}" type="datetimeFigureOut">
              <a:rPr lang="en-US" smtClean="0"/>
              <a:t>5/10/2022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EC343-8769-694C-97F8-22615DD3E9F9}" type="slidenum">
              <a:rPr lang="en-US" smtClean="0"/>
              <a:t>‹#›</a:t>
            </a:fld>
            <a:endParaRPr lang="en-US"/>
          </a:p>
        </p:txBody>
      </p:sp>
    </p:spTree>
    <p:extLst>
      <p:ext uri="{BB962C8B-B14F-4D97-AF65-F5344CB8AC3E}">
        <p14:creationId xmlns:p14="http://schemas.microsoft.com/office/powerpoint/2010/main" val="1112565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9.wdp"/><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53247"/>
            <a:ext cx="9144000" cy="1754326"/>
          </a:xfrm>
          <a:prstGeom prst="rect">
            <a:avLst/>
          </a:prstGeom>
          <a:noFill/>
        </p:spPr>
        <p:txBody>
          <a:bodyPr wrap="square" rtlCol="0">
            <a:spAutoFit/>
          </a:bodyPr>
          <a:lstStyle/>
          <a:p>
            <a:pPr algn="ctr"/>
            <a:r>
              <a:rPr lang="en-US" sz="4000" b="1" dirty="0"/>
              <a:t>Disentangling  Humans:</a:t>
            </a:r>
          </a:p>
          <a:p>
            <a:pPr algn="ctr"/>
            <a:endParaRPr lang="en-US" sz="800" b="1" dirty="0"/>
          </a:p>
          <a:p>
            <a:pPr algn="ctr"/>
            <a:r>
              <a:rPr lang="en-US" sz="3000" b="1" dirty="0">
                <a:latin typeface="Apple Chancery"/>
                <a:cs typeface="Apple Chancery"/>
              </a:rPr>
              <a:t>Genetics and environment as the basis of explaining the self and society</a:t>
            </a:r>
            <a:endParaRPr lang="en-US" sz="3000" dirty="0">
              <a:latin typeface="Apple Chancery"/>
              <a:cs typeface="Apple Chancery"/>
            </a:endParaRPr>
          </a:p>
        </p:txBody>
      </p:sp>
      <p:grpSp>
        <p:nvGrpSpPr>
          <p:cNvPr id="3" name="Group 2">
            <a:extLst>
              <a:ext uri="{FF2B5EF4-FFF2-40B4-BE49-F238E27FC236}">
                <a16:creationId xmlns:a16="http://schemas.microsoft.com/office/drawing/2014/main" id="{99F3D38E-00E3-C660-F4FF-5BE032576180}"/>
              </a:ext>
            </a:extLst>
          </p:cNvPr>
          <p:cNvGrpSpPr/>
          <p:nvPr/>
        </p:nvGrpSpPr>
        <p:grpSpPr>
          <a:xfrm>
            <a:off x="1902636" y="2851111"/>
            <a:ext cx="5372808" cy="3390664"/>
            <a:chOff x="1212572" y="2574234"/>
            <a:chExt cx="6301409" cy="4184375"/>
          </a:xfrm>
        </p:grpSpPr>
        <p:pic>
          <p:nvPicPr>
            <p:cNvPr id="4" name="Picture 3"/>
            <p:cNvPicPr>
              <a:picLocks noChangeAspect="1"/>
            </p:cNvPicPr>
            <p:nvPr/>
          </p:nvPicPr>
          <p:blipFill rotWithShape="1">
            <a:blip r:embed="rId2"/>
            <a:srcRect l="7270" t="9926" r="7602" b="19498"/>
            <a:stretch/>
          </p:blipFill>
          <p:spPr>
            <a:xfrm>
              <a:off x="1212572" y="2574234"/>
              <a:ext cx="6301409" cy="4184375"/>
            </a:xfrm>
            <a:prstGeom prst="rect">
              <a:avLst/>
            </a:prstGeom>
          </p:spPr>
        </p:pic>
        <p:pic>
          <p:nvPicPr>
            <p:cNvPr id="6" name="Picture 5"/>
            <p:cNvPicPr>
              <a:picLocks noChangeAspect="1"/>
            </p:cNvPicPr>
            <p:nvPr/>
          </p:nvPicPr>
          <p:blipFill>
            <a:blip r:embed="rId3"/>
            <a:stretch>
              <a:fillRect/>
            </a:stretch>
          </p:blipFill>
          <p:spPr>
            <a:xfrm flipH="1">
              <a:off x="4260575" y="2670715"/>
              <a:ext cx="2620422" cy="3985458"/>
            </a:xfrm>
            <a:prstGeom prst="rect">
              <a:avLst/>
            </a:prstGeom>
          </p:spPr>
        </p:pic>
        <p:pic>
          <p:nvPicPr>
            <p:cNvPr id="7" name="Picture 6">
              <a:extLst>
                <a:ext uri="{FF2B5EF4-FFF2-40B4-BE49-F238E27FC236}">
                  <a16:creationId xmlns:a16="http://schemas.microsoft.com/office/drawing/2014/main" id="{100E15FB-BF00-C92F-90CF-613E211B207E}"/>
                </a:ext>
              </a:extLst>
            </p:cNvPr>
            <p:cNvPicPr>
              <a:picLocks noChangeAspect="1"/>
            </p:cNvPicPr>
            <p:nvPr/>
          </p:nvPicPr>
          <p:blipFill>
            <a:blip r:embed="rId3"/>
            <a:stretch>
              <a:fillRect/>
            </a:stretch>
          </p:blipFill>
          <p:spPr>
            <a:xfrm>
              <a:off x="1759225" y="2683968"/>
              <a:ext cx="2504665" cy="3985458"/>
            </a:xfrm>
            <a:prstGeom prst="rect">
              <a:avLst/>
            </a:prstGeom>
          </p:spPr>
        </p:pic>
      </p:grpSp>
      <p:sp>
        <p:nvSpPr>
          <p:cNvPr id="5" name="TextBox 4">
            <a:extLst>
              <a:ext uri="{FF2B5EF4-FFF2-40B4-BE49-F238E27FC236}">
                <a16:creationId xmlns:a16="http://schemas.microsoft.com/office/drawing/2014/main" id="{07CAF780-2884-83DF-0995-1169241ED12F}"/>
              </a:ext>
            </a:extLst>
          </p:cNvPr>
          <p:cNvSpPr txBox="1"/>
          <p:nvPr/>
        </p:nvSpPr>
        <p:spPr>
          <a:xfrm>
            <a:off x="6849534" y="2398564"/>
            <a:ext cx="1989327" cy="369332"/>
          </a:xfrm>
          <a:prstGeom prst="rect">
            <a:avLst/>
          </a:prstGeom>
          <a:noFill/>
        </p:spPr>
        <p:txBody>
          <a:bodyPr wrap="none" rtlCol="0">
            <a:spAutoFit/>
          </a:bodyPr>
          <a:lstStyle/>
          <a:p>
            <a:r>
              <a:rPr lang="en-GB" dirty="0" err="1"/>
              <a:t>Yiorgos</a:t>
            </a:r>
            <a:r>
              <a:rPr lang="en-GB" dirty="0"/>
              <a:t> </a:t>
            </a:r>
            <a:r>
              <a:rPr lang="en-GB" dirty="0" err="1"/>
              <a:t>Apidianakis</a:t>
            </a:r>
            <a:endParaRPr lang="en-CY" dirty="0"/>
          </a:p>
        </p:txBody>
      </p:sp>
    </p:spTree>
    <p:extLst>
      <p:ext uri="{BB962C8B-B14F-4D97-AF65-F5344CB8AC3E}">
        <p14:creationId xmlns:p14="http://schemas.microsoft.com/office/powerpoint/2010/main" val="2656200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7200" y="4238159"/>
            <a:ext cx="8328584" cy="681880"/>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57200" y="2348305"/>
            <a:ext cx="8328584" cy="788955"/>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457200" y="5138069"/>
            <a:ext cx="8328584" cy="68188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457200" y="3338249"/>
            <a:ext cx="8328584" cy="681880"/>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455911" y="1341322"/>
            <a:ext cx="8328584" cy="788954"/>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810918"/>
          </a:xfrm>
        </p:spPr>
        <p:txBody>
          <a:bodyPr>
            <a:normAutofit fontScale="90000"/>
          </a:bodyPr>
          <a:lstStyle/>
          <a:p>
            <a:r>
              <a:rPr lang="en-US" sz="3600" b="1" dirty="0"/>
              <a:t>QUESTIONS FOR THE THINKER </a:t>
            </a:r>
            <a:br>
              <a:rPr lang="en-US" sz="3600" b="1" dirty="0"/>
            </a:br>
            <a:r>
              <a:rPr lang="en-US" sz="3600" dirty="0"/>
              <a:t>(why </a:t>
            </a:r>
            <a:r>
              <a:rPr lang="en-US" sz="3600" b="1" dirty="0">
                <a:solidFill>
                  <a:srgbClr val="000090"/>
                </a:solidFill>
              </a:rPr>
              <a:t>Genomes </a:t>
            </a:r>
            <a:r>
              <a:rPr lang="en-US" sz="3600" dirty="0"/>
              <a:t>&amp; </a:t>
            </a:r>
            <a:r>
              <a:rPr lang="en-US" sz="3600" b="1" dirty="0">
                <a:solidFill>
                  <a:srgbClr val="4F6228"/>
                </a:solidFill>
              </a:rPr>
              <a:t>Environments </a:t>
            </a:r>
            <a:r>
              <a:rPr lang="en-US" sz="3600" dirty="0"/>
              <a:t>matter): </a:t>
            </a:r>
          </a:p>
        </p:txBody>
      </p:sp>
      <p:sp>
        <p:nvSpPr>
          <p:cNvPr id="3" name="Content Placeholder 2"/>
          <p:cNvSpPr>
            <a:spLocks noGrp="1"/>
          </p:cNvSpPr>
          <p:nvPr>
            <p:ph idx="1"/>
          </p:nvPr>
        </p:nvSpPr>
        <p:spPr>
          <a:xfrm>
            <a:off x="457200" y="1366374"/>
            <a:ext cx="8229600" cy="4525963"/>
          </a:xfrm>
        </p:spPr>
        <p:txBody>
          <a:bodyPr>
            <a:normAutofit fontScale="55000" lnSpcReduction="20000"/>
          </a:bodyPr>
          <a:lstStyle/>
          <a:p>
            <a:pPr marL="514350" indent="-514350">
              <a:spcAft>
                <a:spcPts val="1200"/>
              </a:spcAft>
              <a:buFont typeface="+mj-ea"/>
              <a:buAutoNum type="circleNumDbPlain"/>
            </a:pPr>
            <a:r>
              <a:rPr lang="en-US" dirty="0"/>
              <a:t>Which methodological approach is more insightful in explaining human traits, the </a:t>
            </a:r>
            <a:r>
              <a:rPr lang="en-US" b="1" dirty="0"/>
              <a:t>Mendelian</a:t>
            </a:r>
            <a:r>
              <a:rPr lang="en-US" dirty="0"/>
              <a:t> view of humans as </a:t>
            </a:r>
            <a:r>
              <a:rPr lang="en-US" b="1" dirty="0"/>
              <a:t>individuals</a:t>
            </a:r>
            <a:r>
              <a:rPr lang="en-US" dirty="0"/>
              <a:t> or the </a:t>
            </a:r>
            <a:r>
              <a:rPr lang="en-US" b="1" dirty="0"/>
              <a:t>Galtonian</a:t>
            </a:r>
            <a:r>
              <a:rPr lang="en-US" dirty="0"/>
              <a:t> view of humans as </a:t>
            </a:r>
            <a:r>
              <a:rPr lang="en-US" b="1" dirty="0"/>
              <a:t>populations</a:t>
            </a:r>
            <a:r>
              <a:rPr lang="en-US" dirty="0"/>
              <a:t>?</a:t>
            </a:r>
          </a:p>
          <a:p>
            <a:pPr marL="514350" indent="-514350">
              <a:spcAft>
                <a:spcPts val="1200"/>
              </a:spcAft>
              <a:buFont typeface="+mj-ea"/>
              <a:buAutoNum type="circleNumDbPlain"/>
            </a:pPr>
            <a:endParaRPr lang="en-US" sz="1500" dirty="0"/>
          </a:p>
          <a:p>
            <a:pPr marL="514350" indent="-514350">
              <a:spcAft>
                <a:spcPts val="1200"/>
              </a:spcAft>
              <a:buFont typeface="+mj-ea"/>
              <a:buAutoNum type="circleNumDbPlain"/>
            </a:pPr>
            <a:r>
              <a:rPr lang="en-US" dirty="0"/>
              <a:t>Are there biological limits in achieving the humanitarian ideal of human equality? That is, </a:t>
            </a:r>
            <a:r>
              <a:rPr lang="en-US" b="1" dirty="0"/>
              <a:t>are there inerasable inequalities </a:t>
            </a:r>
            <a:r>
              <a:rPr lang="en-US" dirty="0"/>
              <a:t>among people?</a:t>
            </a:r>
          </a:p>
          <a:p>
            <a:pPr marL="514350" indent="-514350">
              <a:spcAft>
                <a:spcPts val="1200"/>
              </a:spcAft>
              <a:buFont typeface="+mj-ea"/>
              <a:buAutoNum type="circleNumDbPlain"/>
            </a:pPr>
            <a:endParaRPr lang="en-US" sz="1500" dirty="0"/>
          </a:p>
          <a:p>
            <a:pPr marL="514350" indent="-514350">
              <a:spcAft>
                <a:spcPts val="1200"/>
              </a:spcAft>
              <a:buFont typeface="+mj-ea"/>
              <a:buAutoNum type="circleNumDbPlain"/>
            </a:pPr>
            <a:r>
              <a:rPr lang="en-US" dirty="0"/>
              <a:t>Can we be partially or fully </a:t>
            </a:r>
            <a:r>
              <a:rPr lang="en-US" b="1" dirty="0"/>
              <a:t>determined</a:t>
            </a:r>
            <a:r>
              <a:rPr lang="en-US" dirty="0"/>
              <a:t> by our genes or environments and still </a:t>
            </a:r>
            <a:r>
              <a:rPr lang="en-US" b="1" dirty="0"/>
              <a:t>responsible</a:t>
            </a:r>
            <a:r>
              <a:rPr lang="en-US" dirty="0"/>
              <a:t> for our actions?</a:t>
            </a:r>
          </a:p>
          <a:p>
            <a:pPr marL="514350" indent="-514350">
              <a:spcAft>
                <a:spcPts val="1200"/>
              </a:spcAft>
              <a:buFont typeface="+mj-ea"/>
              <a:buAutoNum type="circleNumDbPlain"/>
            </a:pPr>
            <a:endParaRPr lang="en-US" sz="1500" dirty="0"/>
          </a:p>
          <a:p>
            <a:pPr marL="514350" indent="-514350">
              <a:spcAft>
                <a:spcPts val="1200"/>
              </a:spcAft>
              <a:buFont typeface="+mj-ea"/>
              <a:buAutoNum type="circleNumDbPlain"/>
            </a:pPr>
            <a:r>
              <a:rPr lang="en-US" dirty="0"/>
              <a:t>When are we more </a:t>
            </a:r>
            <a:r>
              <a:rPr lang="en-US" dirty="0" err="1"/>
              <a:t>behaviourally</a:t>
            </a:r>
            <a:r>
              <a:rPr lang="en-US" dirty="0"/>
              <a:t> free, when we </a:t>
            </a:r>
            <a:r>
              <a:rPr lang="en-US" b="1" dirty="0"/>
              <a:t>follow</a:t>
            </a:r>
            <a:r>
              <a:rPr lang="en-US" dirty="0"/>
              <a:t> our heart or when we </a:t>
            </a:r>
            <a:r>
              <a:rPr lang="en-US" b="1" dirty="0"/>
              <a:t>plan</a:t>
            </a:r>
            <a:r>
              <a:rPr lang="en-US" dirty="0"/>
              <a:t> for the future?</a:t>
            </a:r>
          </a:p>
          <a:p>
            <a:pPr marL="514350" indent="-514350">
              <a:spcAft>
                <a:spcPts val="1200"/>
              </a:spcAft>
              <a:buFont typeface="+mj-ea"/>
              <a:buAutoNum type="circleNumDbPlain"/>
            </a:pPr>
            <a:endParaRPr lang="en-US" sz="1500" dirty="0"/>
          </a:p>
          <a:p>
            <a:pPr marL="514350" indent="-514350">
              <a:spcAft>
                <a:spcPts val="1200"/>
              </a:spcAft>
              <a:buFont typeface="+mj-ea"/>
              <a:buAutoNum type="circleNumDbPlain"/>
            </a:pPr>
            <a:r>
              <a:rPr lang="en-US" dirty="0"/>
              <a:t>What does it mean to be human? What is more of an objective guide for our politics and ethics, our </a:t>
            </a:r>
            <a:r>
              <a:rPr lang="en-US" b="1" dirty="0"/>
              <a:t>ideals</a:t>
            </a:r>
            <a:r>
              <a:rPr lang="en-US" dirty="0"/>
              <a:t> or our </a:t>
            </a:r>
            <a:r>
              <a:rPr lang="en-US" b="1" dirty="0"/>
              <a:t>universal </a:t>
            </a:r>
            <a:r>
              <a:rPr lang="en-US" b="1" dirty="0" err="1"/>
              <a:t>behavioural</a:t>
            </a:r>
            <a:r>
              <a:rPr lang="en-US" b="1" dirty="0"/>
              <a:t> attributes</a:t>
            </a:r>
            <a:r>
              <a:rPr lang="en-US" dirty="0"/>
              <a:t>?</a:t>
            </a:r>
          </a:p>
        </p:txBody>
      </p:sp>
    </p:spTree>
    <p:extLst>
      <p:ext uri="{BB962C8B-B14F-4D97-AF65-F5344CB8AC3E}">
        <p14:creationId xmlns:p14="http://schemas.microsoft.com/office/powerpoint/2010/main" val="3960207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1872"/>
            <a:ext cx="8229600" cy="1298235"/>
          </a:xfrm>
        </p:spPr>
        <p:txBody>
          <a:bodyPr/>
          <a:lstStyle/>
          <a:p>
            <a:pPr marL="0" indent="0" algn="ctr">
              <a:buNone/>
            </a:pPr>
            <a:r>
              <a:rPr lang="en-US" dirty="0"/>
              <a:t>Impact of </a:t>
            </a:r>
            <a:r>
              <a:rPr lang="en-US" b="1" dirty="0">
                <a:solidFill>
                  <a:srgbClr val="000090"/>
                </a:solidFill>
              </a:rPr>
              <a:t>Genomes </a:t>
            </a:r>
            <a:r>
              <a:rPr lang="en-US" dirty="0"/>
              <a:t>&amp; </a:t>
            </a:r>
            <a:r>
              <a:rPr lang="en-US" b="1" dirty="0">
                <a:solidFill>
                  <a:srgbClr val="4F6228"/>
                </a:solidFill>
              </a:rPr>
              <a:t>Environments</a:t>
            </a:r>
            <a:endParaRPr lang="en-US" dirty="0"/>
          </a:p>
          <a:p>
            <a:pPr marL="0" indent="0" algn="ctr">
              <a:buNone/>
            </a:pPr>
            <a:r>
              <a:rPr lang="en-US" dirty="0"/>
              <a:t>on </a:t>
            </a:r>
            <a:r>
              <a:rPr lang="en-US" b="1" dirty="0"/>
              <a:t>Human Heath</a:t>
            </a:r>
          </a:p>
        </p:txBody>
      </p:sp>
    </p:spTree>
    <p:extLst>
      <p:ext uri="{BB962C8B-B14F-4D97-AF65-F5344CB8AC3E}">
        <p14:creationId xmlns:p14="http://schemas.microsoft.com/office/powerpoint/2010/main" val="69898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a:xfrm>
            <a:off x="0" y="-76200"/>
            <a:ext cx="9144000" cy="1219200"/>
          </a:xfrm>
        </p:spPr>
        <p:txBody>
          <a:bodyPr>
            <a:normAutofit/>
          </a:bodyPr>
          <a:lstStyle/>
          <a:p>
            <a:r>
              <a:rPr lang="en-US" sz="2800" b="1" dirty="0">
                <a:solidFill>
                  <a:srgbClr val="000000"/>
                </a:solidFill>
                <a:latin typeface="Helvetica" charset="0"/>
                <a:ea typeface="ＭＳ Ｐゴシック" charset="0"/>
              </a:rPr>
              <a:t>Stem cell replication</a:t>
            </a:r>
            <a:r>
              <a:rPr lang="en-US" sz="2800" dirty="0">
                <a:solidFill>
                  <a:srgbClr val="000000"/>
                </a:solidFill>
                <a:latin typeface="Helvetica" charset="0"/>
                <a:ea typeface="ＭＳ Ｐゴシック" charset="0"/>
              </a:rPr>
              <a:t>, naively proposed as a cancer factor independent </a:t>
            </a:r>
            <a:r>
              <a:rPr lang="en-US" sz="2800" b="1" dirty="0">
                <a:solidFill>
                  <a:schemeClr val="accent1">
                    <a:lumMod val="50000"/>
                  </a:schemeClr>
                </a:solidFill>
                <a:latin typeface="Helvetica" charset="0"/>
                <a:ea typeface="ＭＳ Ｐゴシック" charset="0"/>
              </a:rPr>
              <a:t>Genome</a:t>
            </a:r>
            <a:r>
              <a:rPr lang="en-US" sz="2800" dirty="0">
                <a:solidFill>
                  <a:srgbClr val="000000"/>
                </a:solidFill>
                <a:latin typeface="Helvetica" charset="0"/>
                <a:ea typeface="ＭＳ Ｐゴシック" charset="0"/>
              </a:rPr>
              <a:t> and </a:t>
            </a:r>
            <a:r>
              <a:rPr lang="en-US" sz="2800" b="1" dirty="0">
                <a:solidFill>
                  <a:schemeClr val="accent3">
                    <a:lumMod val="50000"/>
                  </a:schemeClr>
                </a:solidFill>
                <a:latin typeface="Helvetica" charset="0"/>
                <a:ea typeface="ＭＳ Ｐゴシック" charset="0"/>
              </a:rPr>
              <a:t>Environment</a:t>
            </a:r>
          </a:p>
        </p:txBody>
      </p:sp>
      <p:sp>
        <p:nvSpPr>
          <p:cNvPr id="15" name="Text Box 4"/>
          <p:cNvSpPr txBox="1">
            <a:spLocks noChangeArrowheads="1"/>
          </p:cNvSpPr>
          <p:nvPr/>
        </p:nvSpPr>
        <p:spPr bwMode="auto">
          <a:xfrm>
            <a:off x="4800600" y="6602413"/>
            <a:ext cx="4319588" cy="255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r">
              <a:defRPr/>
            </a:pPr>
            <a:r>
              <a:rPr lang="en-GB" sz="1200" b="1" dirty="0" err="1">
                <a:latin typeface="Arial" charset="0"/>
              </a:rPr>
              <a:t>Cristian</a:t>
            </a:r>
            <a:r>
              <a:rPr lang="en-GB" sz="1200" b="1" dirty="0">
                <a:latin typeface="Arial" charset="0"/>
              </a:rPr>
              <a:t> </a:t>
            </a:r>
            <a:r>
              <a:rPr lang="en-GB" sz="1200" b="1" dirty="0" err="1">
                <a:latin typeface="Arial" charset="0"/>
              </a:rPr>
              <a:t>Tomasetti</a:t>
            </a:r>
            <a:r>
              <a:rPr lang="en-GB" sz="1200" b="1" dirty="0">
                <a:latin typeface="Arial" charset="0"/>
              </a:rPr>
              <a:t> et al. Science 2015</a:t>
            </a:r>
          </a:p>
        </p:txBody>
      </p:sp>
      <p:pic>
        <p:nvPicPr>
          <p:cNvPr id="210947" name="Picture 2"/>
          <p:cNvPicPr>
            <a:picLocks noChangeAspect="1"/>
          </p:cNvPicPr>
          <p:nvPr/>
        </p:nvPicPr>
        <p:blipFill>
          <a:blip r:embed="rId2">
            <a:extLst>
              <a:ext uri="{28A0092B-C50C-407E-A947-70E740481C1C}">
                <a14:useLocalDpi xmlns:a14="http://schemas.microsoft.com/office/drawing/2010/main" val="0"/>
              </a:ext>
            </a:extLst>
          </a:blip>
          <a:srcRect b="1826"/>
          <a:stretch>
            <a:fillRect/>
          </a:stretch>
        </p:blipFill>
        <p:spPr bwMode="auto">
          <a:xfrm>
            <a:off x="107906" y="1290885"/>
            <a:ext cx="8382000" cy="462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TextBox 3"/>
          <p:cNvSpPr txBox="1">
            <a:spLocks noChangeArrowheads="1"/>
          </p:cNvSpPr>
          <p:nvPr/>
        </p:nvSpPr>
        <p:spPr bwMode="auto">
          <a:xfrm>
            <a:off x="3097213" y="6172200"/>
            <a:ext cx="33797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Total stem cell divisions (log</a:t>
            </a:r>
            <a:r>
              <a:rPr lang="en-US" sz="1800" baseline="-25000">
                <a:solidFill>
                  <a:srgbClr val="000000"/>
                </a:solidFill>
              </a:rPr>
              <a:t>10</a:t>
            </a:r>
            <a:r>
              <a:rPr lang="en-US" sz="1800">
                <a:solidFill>
                  <a:srgbClr val="000000"/>
                </a:solidFill>
              </a:rPr>
              <a:t>)</a:t>
            </a:r>
          </a:p>
        </p:txBody>
      </p:sp>
      <p:sp>
        <p:nvSpPr>
          <p:cNvPr id="210950" name="TextBox 5"/>
          <p:cNvSpPr txBox="1">
            <a:spLocks noChangeArrowheads="1"/>
          </p:cNvSpPr>
          <p:nvPr/>
        </p:nvSpPr>
        <p:spPr bwMode="auto">
          <a:xfrm>
            <a:off x="838200" y="5867400"/>
            <a:ext cx="7696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565656"/>
                </a:solidFill>
              </a:rPr>
              <a:t> 10</a:t>
            </a:r>
            <a:r>
              <a:rPr lang="en-US" sz="2000" baseline="30000" dirty="0">
                <a:solidFill>
                  <a:srgbClr val="565656"/>
                </a:solidFill>
              </a:rPr>
              <a:t>5		</a:t>
            </a:r>
            <a:r>
              <a:rPr lang="en-US" sz="2000" dirty="0">
                <a:solidFill>
                  <a:srgbClr val="565656"/>
                </a:solidFill>
              </a:rPr>
              <a:t>           10</a:t>
            </a:r>
            <a:r>
              <a:rPr lang="en-US" sz="2000" baseline="30000" dirty="0">
                <a:solidFill>
                  <a:srgbClr val="565656"/>
                </a:solidFill>
              </a:rPr>
              <a:t>7</a:t>
            </a:r>
            <a:r>
              <a:rPr lang="en-US" sz="2000" dirty="0">
                <a:solidFill>
                  <a:srgbClr val="565656"/>
                </a:solidFill>
              </a:rPr>
              <a:t>	               10</a:t>
            </a:r>
            <a:r>
              <a:rPr lang="en-US" sz="2000" baseline="30000" dirty="0">
                <a:solidFill>
                  <a:srgbClr val="565656"/>
                </a:solidFill>
              </a:rPr>
              <a:t>9</a:t>
            </a:r>
            <a:r>
              <a:rPr lang="en-US" sz="2000" dirty="0">
                <a:solidFill>
                  <a:srgbClr val="565656"/>
                </a:solidFill>
              </a:rPr>
              <a:t>		     10</a:t>
            </a:r>
            <a:r>
              <a:rPr lang="en-US" sz="2000" baseline="30000" dirty="0">
                <a:solidFill>
                  <a:srgbClr val="565656"/>
                </a:solidFill>
              </a:rPr>
              <a:t>11</a:t>
            </a:r>
            <a:r>
              <a:rPr lang="en-US" sz="2000" dirty="0">
                <a:solidFill>
                  <a:srgbClr val="565656"/>
                </a:solidFill>
              </a:rPr>
              <a:t>		         10</a:t>
            </a:r>
            <a:r>
              <a:rPr lang="en-US" sz="2000" baseline="30000" dirty="0">
                <a:solidFill>
                  <a:srgbClr val="565656"/>
                </a:solidFill>
              </a:rPr>
              <a:t>13</a:t>
            </a:r>
          </a:p>
        </p:txBody>
      </p:sp>
      <p:sp>
        <p:nvSpPr>
          <p:cNvPr id="2" name="Rounded Rectangle 1">
            <a:extLst>
              <a:ext uri="{FF2B5EF4-FFF2-40B4-BE49-F238E27FC236}">
                <a16:creationId xmlns:a16="http://schemas.microsoft.com/office/drawing/2014/main" id="{40C6BD7D-8E77-F8C1-3A67-D8CA07D41FB4}"/>
              </a:ext>
            </a:extLst>
          </p:cNvPr>
          <p:cNvSpPr/>
          <p:nvPr/>
        </p:nvSpPr>
        <p:spPr>
          <a:xfrm>
            <a:off x="3811789" y="2288840"/>
            <a:ext cx="1475251" cy="238539"/>
          </a:xfrm>
          <a:prstGeom prst="roundRect">
            <a:avLst/>
          </a:prstGeom>
          <a:noFill/>
          <a:ln w="254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Y"/>
          </a:p>
        </p:txBody>
      </p:sp>
      <p:sp>
        <p:nvSpPr>
          <p:cNvPr id="9" name="Rounded Rectangle 8">
            <a:extLst>
              <a:ext uri="{FF2B5EF4-FFF2-40B4-BE49-F238E27FC236}">
                <a16:creationId xmlns:a16="http://schemas.microsoft.com/office/drawing/2014/main" id="{7F24CB3D-8E49-6379-390E-AF0E38DD6143}"/>
              </a:ext>
            </a:extLst>
          </p:cNvPr>
          <p:cNvSpPr/>
          <p:nvPr/>
        </p:nvSpPr>
        <p:spPr>
          <a:xfrm>
            <a:off x="4992283" y="3379304"/>
            <a:ext cx="607134" cy="400051"/>
          </a:xfrm>
          <a:prstGeom prst="roundRect">
            <a:avLst/>
          </a:prstGeom>
          <a:noFill/>
          <a:ln w="254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Y"/>
          </a:p>
        </p:txBody>
      </p:sp>
      <p:sp>
        <p:nvSpPr>
          <p:cNvPr id="10" name="Rounded Rectangle 9">
            <a:extLst>
              <a:ext uri="{FF2B5EF4-FFF2-40B4-BE49-F238E27FC236}">
                <a16:creationId xmlns:a16="http://schemas.microsoft.com/office/drawing/2014/main" id="{AA59EEE6-1D1F-2296-2E59-4BA9DB4CD766}"/>
              </a:ext>
            </a:extLst>
          </p:cNvPr>
          <p:cNvSpPr/>
          <p:nvPr/>
        </p:nvSpPr>
        <p:spPr>
          <a:xfrm>
            <a:off x="6279569" y="3980606"/>
            <a:ext cx="1041316" cy="347175"/>
          </a:xfrm>
          <a:prstGeom prst="round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Y"/>
          </a:p>
        </p:txBody>
      </p:sp>
      <p:sp>
        <p:nvSpPr>
          <p:cNvPr id="11" name="Rounded Rectangle 10">
            <a:extLst>
              <a:ext uri="{FF2B5EF4-FFF2-40B4-BE49-F238E27FC236}">
                <a16:creationId xmlns:a16="http://schemas.microsoft.com/office/drawing/2014/main" id="{901529B9-0313-81A2-CCB7-A37E6589509A}"/>
              </a:ext>
            </a:extLst>
          </p:cNvPr>
          <p:cNvSpPr/>
          <p:nvPr/>
        </p:nvSpPr>
        <p:spPr>
          <a:xfrm>
            <a:off x="5230822" y="1256805"/>
            <a:ext cx="2913585" cy="621924"/>
          </a:xfrm>
          <a:prstGeom prst="round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204920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1872"/>
            <a:ext cx="8229600" cy="1298235"/>
          </a:xfrm>
        </p:spPr>
        <p:txBody>
          <a:bodyPr>
            <a:noAutofit/>
          </a:bodyPr>
          <a:lstStyle/>
          <a:p>
            <a:pPr marL="0" indent="0" algn="ctr">
              <a:buNone/>
            </a:pPr>
            <a:r>
              <a:rPr lang="en-US" dirty="0"/>
              <a:t>Impact of </a:t>
            </a:r>
            <a:r>
              <a:rPr lang="en-US" b="1" dirty="0">
                <a:solidFill>
                  <a:srgbClr val="000090"/>
                </a:solidFill>
              </a:rPr>
              <a:t>Genomes </a:t>
            </a:r>
            <a:r>
              <a:rPr lang="en-US" dirty="0"/>
              <a:t>&amp; </a:t>
            </a:r>
            <a:r>
              <a:rPr lang="en-US" b="1" dirty="0">
                <a:solidFill>
                  <a:srgbClr val="4F6228"/>
                </a:solidFill>
              </a:rPr>
              <a:t>Environments</a:t>
            </a:r>
            <a:endParaRPr lang="en-US" dirty="0">
              <a:solidFill>
                <a:schemeClr val="accent3">
                  <a:lumMod val="50000"/>
                </a:schemeClr>
              </a:solidFill>
            </a:endParaRPr>
          </a:p>
          <a:p>
            <a:pPr marL="0" indent="0" algn="ctr">
              <a:buNone/>
            </a:pPr>
            <a:r>
              <a:rPr lang="en-US" dirty="0"/>
              <a:t>on </a:t>
            </a:r>
            <a:r>
              <a:rPr lang="en-US" b="1" dirty="0"/>
              <a:t>Human Progress</a:t>
            </a:r>
          </a:p>
        </p:txBody>
      </p:sp>
    </p:spTree>
    <p:extLst>
      <p:ext uri="{BB962C8B-B14F-4D97-AF65-F5344CB8AC3E}">
        <p14:creationId xmlns:p14="http://schemas.microsoft.com/office/powerpoint/2010/main" val="205824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78271" y="1239390"/>
            <a:ext cx="2376294" cy="2161051"/>
          </a:xfrm>
          <a:prstGeom prst="rect">
            <a:avLst/>
          </a:prstGeom>
        </p:spPr>
      </p:pic>
      <p:pic>
        <p:nvPicPr>
          <p:cNvPr id="2" name="Picture 1"/>
          <p:cNvPicPr>
            <a:picLocks noChangeAspect="1"/>
          </p:cNvPicPr>
          <p:nvPr/>
        </p:nvPicPr>
        <p:blipFill rotWithShape="1">
          <a:blip r:embed="rId4"/>
          <a:srcRect l="30502" t="7756" r="29769" b="8667"/>
          <a:stretch/>
        </p:blipFill>
        <p:spPr>
          <a:xfrm>
            <a:off x="963489" y="1841290"/>
            <a:ext cx="727288" cy="1529988"/>
          </a:xfrm>
          <a:prstGeom prst="rect">
            <a:avLst/>
          </a:prstGeom>
        </p:spPr>
      </p:pic>
      <p:sp>
        <p:nvSpPr>
          <p:cNvPr id="6" name="TextBox 5"/>
          <p:cNvSpPr txBox="1"/>
          <p:nvPr/>
        </p:nvSpPr>
        <p:spPr>
          <a:xfrm>
            <a:off x="2841756" y="3207647"/>
            <a:ext cx="2065890" cy="695575"/>
          </a:xfrm>
          <a:prstGeom prst="rect">
            <a:avLst/>
          </a:prstGeom>
          <a:noFill/>
        </p:spPr>
        <p:txBody>
          <a:bodyPr wrap="none" rtlCol="0">
            <a:spAutoFit/>
          </a:bodyPr>
          <a:lstStyle/>
          <a:p>
            <a:pPr algn="ctr">
              <a:lnSpc>
                <a:spcPct val="80000"/>
              </a:lnSpc>
            </a:pPr>
            <a:r>
              <a:rPr lang="en-US" sz="2400" b="1" dirty="0">
                <a:solidFill>
                  <a:srgbClr val="008000"/>
                </a:solidFill>
              </a:rPr>
              <a:t>Environmental </a:t>
            </a:r>
          </a:p>
          <a:p>
            <a:pPr algn="ctr">
              <a:lnSpc>
                <a:spcPct val="80000"/>
              </a:lnSpc>
            </a:pPr>
            <a:r>
              <a:rPr lang="en-US" sz="2400" b="1" dirty="0">
                <a:solidFill>
                  <a:srgbClr val="008000"/>
                </a:solidFill>
              </a:rPr>
              <a:t>History</a:t>
            </a:r>
          </a:p>
        </p:txBody>
      </p:sp>
      <p:sp>
        <p:nvSpPr>
          <p:cNvPr id="7" name="TextBox 6"/>
          <p:cNvSpPr txBox="1"/>
          <p:nvPr/>
        </p:nvSpPr>
        <p:spPr>
          <a:xfrm>
            <a:off x="638846" y="3355391"/>
            <a:ext cx="1394934" cy="395173"/>
          </a:xfrm>
          <a:prstGeom prst="rect">
            <a:avLst/>
          </a:prstGeom>
          <a:noFill/>
        </p:spPr>
        <p:txBody>
          <a:bodyPr wrap="none" rtlCol="0">
            <a:spAutoFit/>
          </a:bodyPr>
          <a:lstStyle/>
          <a:p>
            <a:pPr algn="ctr">
              <a:lnSpc>
                <a:spcPct val="80000"/>
              </a:lnSpc>
            </a:pPr>
            <a:r>
              <a:rPr lang="en-US" sz="2400" b="1" dirty="0">
                <a:solidFill>
                  <a:schemeClr val="accent1">
                    <a:lumMod val="75000"/>
                  </a:schemeClr>
                </a:solidFill>
              </a:rPr>
              <a:t>Genomes</a:t>
            </a:r>
          </a:p>
        </p:txBody>
      </p:sp>
      <p:sp>
        <p:nvSpPr>
          <p:cNvPr id="10" name="Curved Down Arrow 9"/>
          <p:cNvSpPr/>
          <p:nvPr/>
        </p:nvSpPr>
        <p:spPr>
          <a:xfrm rot="10800000">
            <a:off x="3697457" y="3838086"/>
            <a:ext cx="2932469" cy="1095707"/>
          </a:xfrm>
          <a:prstGeom prst="curvedDownArrow">
            <a:avLst/>
          </a:prstGeom>
          <a:solidFill>
            <a:srgbClr val="CCFFCC"/>
          </a:solidFill>
          <a:ln>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0" y="5273310"/>
            <a:ext cx="9143999" cy="1569660"/>
          </a:xfrm>
          <a:prstGeom prst="rect">
            <a:avLst/>
          </a:prstGeom>
          <a:noFill/>
        </p:spPr>
        <p:txBody>
          <a:bodyPr wrap="square" rtlCol="0">
            <a:spAutoFit/>
          </a:bodyPr>
          <a:lstStyle/>
          <a:p>
            <a:pPr marL="285750" indent="-285750">
              <a:buFont typeface="Arial"/>
              <a:buChar char="•"/>
            </a:pPr>
            <a:r>
              <a:rPr lang="en-US" sz="2400" b="1" dirty="0">
                <a:solidFill>
                  <a:schemeClr val="tx1">
                    <a:lumMod val="50000"/>
                    <a:lumOff val="50000"/>
                  </a:schemeClr>
                </a:solidFill>
              </a:rPr>
              <a:t>Environmental Histories </a:t>
            </a:r>
            <a:r>
              <a:rPr lang="en-US" sz="2400" u="sng" dirty="0">
                <a:solidFill>
                  <a:schemeClr val="tx1">
                    <a:lumMod val="50000"/>
                    <a:lumOff val="50000"/>
                  </a:schemeClr>
                </a:solidFill>
              </a:rPr>
              <a:t>read</a:t>
            </a:r>
            <a:r>
              <a:rPr lang="en-US" sz="2400" dirty="0">
                <a:solidFill>
                  <a:schemeClr val="tx1">
                    <a:lumMod val="50000"/>
                    <a:lumOff val="50000"/>
                  </a:schemeClr>
                </a:solidFill>
              </a:rPr>
              <a:t> our </a:t>
            </a:r>
            <a:r>
              <a:rPr lang="en-US" sz="2400" b="1" dirty="0">
                <a:solidFill>
                  <a:schemeClr val="tx1">
                    <a:lumMod val="50000"/>
                    <a:lumOff val="50000"/>
                  </a:schemeClr>
                </a:solidFill>
              </a:rPr>
              <a:t>Genomes </a:t>
            </a:r>
            <a:r>
              <a:rPr lang="en-US" sz="2400" dirty="0">
                <a:solidFill>
                  <a:schemeClr val="tx1">
                    <a:lumMod val="50000"/>
                    <a:lumOff val="50000"/>
                  </a:schemeClr>
                </a:solidFill>
              </a:rPr>
              <a:t>to </a:t>
            </a:r>
            <a:r>
              <a:rPr lang="en-US" sz="2400" u="sng" dirty="0">
                <a:solidFill>
                  <a:schemeClr val="tx1">
                    <a:lumMod val="50000"/>
                    <a:lumOff val="50000"/>
                  </a:schemeClr>
                </a:solidFill>
              </a:rPr>
              <a:t>shape</a:t>
            </a:r>
            <a:r>
              <a:rPr lang="en-US" sz="2400" dirty="0">
                <a:solidFill>
                  <a:schemeClr val="tx1">
                    <a:lumMod val="50000"/>
                    <a:lumOff val="50000"/>
                  </a:schemeClr>
                </a:solidFill>
              </a:rPr>
              <a:t> the </a:t>
            </a:r>
            <a:r>
              <a:rPr lang="en-US" sz="2400" i="1" dirty="0">
                <a:solidFill>
                  <a:schemeClr val="tx1">
                    <a:lumMod val="50000"/>
                    <a:lumOff val="50000"/>
                  </a:schemeClr>
                </a:solidFill>
              </a:rPr>
              <a:t>individual &amp; collective phenotypes</a:t>
            </a:r>
            <a:r>
              <a:rPr lang="en-US" sz="2400" dirty="0">
                <a:solidFill>
                  <a:schemeClr val="tx1">
                    <a:lumMod val="50000"/>
                    <a:lumOff val="50000"/>
                  </a:schemeClr>
                </a:solidFill>
              </a:rPr>
              <a:t>.</a:t>
            </a:r>
          </a:p>
          <a:p>
            <a:pPr marL="285750" indent="-285750">
              <a:buFont typeface="Arial"/>
              <a:buChar char="•"/>
            </a:pPr>
            <a:r>
              <a:rPr lang="en-US" sz="2400" i="1" dirty="0">
                <a:solidFill>
                  <a:schemeClr val="tx1">
                    <a:lumMod val="50000"/>
                    <a:lumOff val="50000"/>
                  </a:schemeClr>
                </a:solidFill>
              </a:rPr>
              <a:t>Individual &amp; collective phenotypes</a:t>
            </a:r>
            <a:r>
              <a:rPr lang="en-US" sz="2400" dirty="0">
                <a:solidFill>
                  <a:schemeClr val="tx1">
                    <a:lumMod val="50000"/>
                    <a:lumOff val="50000"/>
                  </a:schemeClr>
                </a:solidFill>
              </a:rPr>
              <a:t> feedbacks to shape our </a:t>
            </a:r>
            <a:r>
              <a:rPr lang="en-US" sz="2400" b="1" dirty="0">
                <a:solidFill>
                  <a:schemeClr val="tx1">
                    <a:lumMod val="50000"/>
                    <a:lumOff val="50000"/>
                  </a:schemeClr>
                </a:solidFill>
              </a:rPr>
              <a:t>Genomes</a:t>
            </a:r>
            <a:r>
              <a:rPr lang="en-US" sz="2400" dirty="0">
                <a:solidFill>
                  <a:schemeClr val="tx1">
                    <a:lumMod val="50000"/>
                    <a:lumOff val="50000"/>
                  </a:schemeClr>
                </a:solidFill>
              </a:rPr>
              <a:t> &amp; our </a:t>
            </a:r>
            <a:r>
              <a:rPr lang="en-US" sz="2400" b="1" dirty="0">
                <a:solidFill>
                  <a:schemeClr val="tx1">
                    <a:lumMod val="50000"/>
                    <a:lumOff val="50000"/>
                  </a:schemeClr>
                </a:solidFill>
              </a:rPr>
              <a:t>environmental Histories</a:t>
            </a:r>
            <a:r>
              <a:rPr lang="en-US" sz="2400" dirty="0">
                <a:solidFill>
                  <a:schemeClr val="tx1">
                    <a:lumMod val="50000"/>
                    <a:lumOff val="50000"/>
                  </a:schemeClr>
                </a:solidFill>
              </a:rPr>
              <a:t>.</a:t>
            </a:r>
          </a:p>
        </p:txBody>
      </p:sp>
      <p:sp>
        <p:nvSpPr>
          <p:cNvPr id="9" name="TextBox 8"/>
          <p:cNvSpPr txBox="1"/>
          <p:nvPr/>
        </p:nvSpPr>
        <p:spPr>
          <a:xfrm>
            <a:off x="5630208" y="3174441"/>
            <a:ext cx="2952566" cy="744819"/>
          </a:xfrm>
          <a:prstGeom prst="rect">
            <a:avLst/>
          </a:prstGeom>
          <a:noFill/>
        </p:spPr>
        <p:txBody>
          <a:bodyPr wrap="square" rtlCol="0">
            <a:spAutoFit/>
          </a:bodyPr>
          <a:lstStyle/>
          <a:p>
            <a:pPr algn="ctr">
              <a:lnSpc>
                <a:spcPct val="80000"/>
              </a:lnSpc>
            </a:pPr>
            <a:r>
              <a:rPr lang="en-US" sz="2800" b="1" dirty="0"/>
              <a:t>Phenotype</a:t>
            </a:r>
            <a:r>
              <a:rPr lang="en-US" sz="2400" b="1" dirty="0"/>
              <a:t> (individual/collective)</a:t>
            </a:r>
            <a:endParaRPr lang="en-US" sz="2400" b="1" dirty="0">
              <a:solidFill>
                <a:srgbClr val="FF0000"/>
              </a:solidFill>
            </a:endParaRPr>
          </a:p>
        </p:txBody>
      </p:sp>
      <p:sp>
        <p:nvSpPr>
          <p:cNvPr id="3" name="Right Arrow 2"/>
          <p:cNvSpPr/>
          <p:nvPr/>
        </p:nvSpPr>
        <p:spPr>
          <a:xfrm>
            <a:off x="5040162" y="3216182"/>
            <a:ext cx="722562" cy="391542"/>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2040083" y="3208437"/>
            <a:ext cx="756213" cy="750769"/>
          </a:xfrm>
          <a:prstGeom prst="mathMultiply">
            <a:avLst>
              <a:gd name="adj1" fmla="val 11648"/>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rved Down Arrow 15"/>
          <p:cNvSpPr/>
          <p:nvPr/>
        </p:nvSpPr>
        <p:spPr>
          <a:xfrm rot="10800000">
            <a:off x="1067858" y="3835883"/>
            <a:ext cx="5559866" cy="1095707"/>
          </a:xfrm>
          <a:prstGeom prst="curvedDownArrow">
            <a:avLst/>
          </a:prstGeom>
          <a:solidFill>
            <a:srgbClr val="C6D9F1"/>
          </a:solidFill>
          <a:ln>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5"/>
          <a:stretch>
            <a:fillRect/>
          </a:stretch>
        </p:blipFill>
        <p:spPr>
          <a:xfrm>
            <a:off x="5712054" y="735233"/>
            <a:ext cx="3320535" cy="2439208"/>
          </a:xfrm>
          <a:prstGeom prst="rect">
            <a:avLst/>
          </a:prstGeom>
        </p:spPr>
      </p:pic>
      <p:sp>
        <p:nvSpPr>
          <p:cNvPr id="14" name="TextBox 13"/>
          <p:cNvSpPr txBox="1"/>
          <p:nvPr/>
        </p:nvSpPr>
        <p:spPr>
          <a:xfrm>
            <a:off x="0" y="244517"/>
            <a:ext cx="9144000" cy="896656"/>
          </a:xfrm>
          <a:prstGeom prst="rect">
            <a:avLst/>
          </a:prstGeom>
          <a:noFill/>
        </p:spPr>
        <p:txBody>
          <a:bodyPr wrap="square" rtlCol="0">
            <a:spAutoFit/>
          </a:bodyPr>
          <a:lstStyle/>
          <a:p>
            <a:pPr algn="ctr">
              <a:lnSpc>
                <a:spcPct val="80000"/>
              </a:lnSpc>
            </a:pPr>
            <a:r>
              <a:rPr lang="en-US" sz="3200" b="1" dirty="0">
                <a:solidFill>
                  <a:srgbClr val="376092"/>
                </a:solidFill>
              </a:rPr>
              <a:t>Genome</a:t>
            </a:r>
            <a:r>
              <a:rPr lang="en-US" sz="3200" b="1" dirty="0">
                <a:solidFill>
                  <a:srgbClr val="000090"/>
                </a:solidFill>
              </a:rPr>
              <a:t> </a:t>
            </a:r>
            <a:r>
              <a:rPr lang="en-US" sz="3200" b="1" dirty="0"/>
              <a:t>x </a:t>
            </a:r>
            <a:r>
              <a:rPr lang="en-US" sz="3200" b="1" dirty="0">
                <a:solidFill>
                  <a:srgbClr val="008000"/>
                </a:solidFill>
              </a:rPr>
              <a:t>Environmental History </a:t>
            </a:r>
            <a:r>
              <a:rPr lang="en-US" sz="3200" b="1" dirty="0"/>
              <a:t>= Phenotype (individual/collective)</a:t>
            </a:r>
            <a:endParaRPr lang="en-US" sz="3200" b="1" dirty="0">
              <a:solidFill>
                <a:srgbClr val="FF0000"/>
              </a:solidFill>
            </a:endParaRPr>
          </a:p>
        </p:txBody>
      </p:sp>
    </p:spTree>
    <p:extLst>
      <p:ext uri="{BB962C8B-B14F-4D97-AF65-F5344CB8AC3E}">
        <p14:creationId xmlns:p14="http://schemas.microsoft.com/office/powerpoint/2010/main" val="221226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1872"/>
            <a:ext cx="8229600" cy="1298235"/>
          </a:xfrm>
        </p:spPr>
        <p:txBody>
          <a:bodyPr>
            <a:noAutofit/>
          </a:bodyPr>
          <a:lstStyle/>
          <a:p>
            <a:pPr marL="0" indent="0" algn="ctr">
              <a:buNone/>
            </a:pPr>
            <a:r>
              <a:rPr lang="en-US" dirty="0"/>
              <a:t>Impact of </a:t>
            </a:r>
            <a:r>
              <a:rPr lang="en-US" b="1" dirty="0">
                <a:solidFill>
                  <a:srgbClr val="000090"/>
                </a:solidFill>
              </a:rPr>
              <a:t>Genomes </a:t>
            </a:r>
            <a:r>
              <a:rPr lang="en-US" dirty="0"/>
              <a:t>&amp; </a:t>
            </a:r>
            <a:r>
              <a:rPr lang="en-US" b="1" dirty="0">
                <a:solidFill>
                  <a:srgbClr val="4F6228"/>
                </a:solidFill>
              </a:rPr>
              <a:t>Environments</a:t>
            </a:r>
            <a:endParaRPr lang="en-US" dirty="0">
              <a:solidFill>
                <a:schemeClr val="accent3">
                  <a:lumMod val="50000"/>
                </a:schemeClr>
              </a:solidFill>
            </a:endParaRPr>
          </a:p>
          <a:p>
            <a:pPr marL="0" indent="0" algn="ctr">
              <a:buNone/>
            </a:pPr>
            <a:r>
              <a:rPr lang="en-US" dirty="0"/>
              <a:t>on </a:t>
            </a:r>
            <a:r>
              <a:rPr lang="en-US" b="1" dirty="0"/>
              <a:t>Social</a:t>
            </a:r>
            <a:r>
              <a:rPr lang="en-US" dirty="0"/>
              <a:t> </a:t>
            </a:r>
            <a:r>
              <a:rPr lang="en-US" b="1" dirty="0"/>
              <a:t>Human Behavior</a:t>
            </a:r>
          </a:p>
        </p:txBody>
      </p:sp>
    </p:spTree>
    <p:extLst>
      <p:ext uri="{BB962C8B-B14F-4D97-AF65-F5344CB8AC3E}">
        <p14:creationId xmlns:p14="http://schemas.microsoft.com/office/powerpoint/2010/main" val="905115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5181600" y="4530387"/>
            <a:ext cx="1301750" cy="1271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154012" y="2530836"/>
            <a:ext cx="2329338" cy="194307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4069159" y="3394576"/>
            <a:ext cx="0" cy="11485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4069160" y="4530387"/>
            <a:ext cx="1223626" cy="636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12034" y="4512752"/>
            <a:ext cx="1596912" cy="541046"/>
          </a:xfrm>
          <a:prstGeom prst="rect">
            <a:avLst/>
          </a:prstGeom>
          <a:noFill/>
        </p:spPr>
        <p:txBody>
          <a:bodyPr wrap="none" rtlCol="0">
            <a:spAutoFit/>
          </a:bodyPr>
          <a:lstStyle/>
          <a:p>
            <a:pPr>
              <a:lnSpc>
                <a:spcPct val="80000"/>
              </a:lnSpc>
            </a:pPr>
            <a:r>
              <a:rPr lang="en-US" i="1" dirty="0"/>
              <a:t>Cooperation as</a:t>
            </a:r>
          </a:p>
          <a:p>
            <a:pPr>
              <a:lnSpc>
                <a:spcPct val="80000"/>
              </a:lnSpc>
            </a:pPr>
            <a:r>
              <a:rPr lang="en-US" b="1" i="1" dirty="0"/>
              <a:t>Individuals</a:t>
            </a:r>
          </a:p>
        </p:txBody>
      </p:sp>
      <p:sp>
        <p:nvSpPr>
          <p:cNvPr id="8" name="TextBox 7"/>
          <p:cNvSpPr txBox="1"/>
          <p:nvPr/>
        </p:nvSpPr>
        <p:spPr>
          <a:xfrm rot="16200000">
            <a:off x="2924440" y="3332336"/>
            <a:ext cx="1825820" cy="590931"/>
          </a:xfrm>
          <a:prstGeom prst="rect">
            <a:avLst/>
          </a:prstGeom>
          <a:noFill/>
        </p:spPr>
        <p:txBody>
          <a:bodyPr wrap="none" rtlCol="0">
            <a:spAutoFit/>
          </a:bodyPr>
          <a:lstStyle/>
          <a:p>
            <a:pPr algn="ctr">
              <a:lnSpc>
                <a:spcPct val="80000"/>
              </a:lnSpc>
            </a:pPr>
            <a:r>
              <a:rPr lang="en-US" sz="2000" dirty="0"/>
              <a:t>Cooperation as</a:t>
            </a:r>
          </a:p>
          <a:p>
            <a:pPr algn="ctr">
              <a:lnSpc>
                <a:spcPct val="80000"/>
              </a:lnSpc>
            </a:pPr>
            <a:r>
              <a:rPr lang="en-US" sz="2000" b="1" dirty="0"/>
              <a:t> Bands &amp; Tribes</a:t>
            </a:r>
          </a:p>
        </p:txBody>
      </p:sp>
      <p:sp>
        <p:nvSpPr>
          <p:cNvPr id="9" name="TextBox 8"/>
          <p:cNvSpPr txBox="1"/>
          <p:nvPr/>
        </p:nvSpPr>
        <p:spPr>
          <a:xfrm rot="19331342">
            <a:off x="4134624" y="3725467"/>
            <a:ext cx="1386919" cy="492571"/>
          </a:xfrm>
          <a:prstGeom prst="rect">
            <a:avLst/>
          </a:prstGeom>
          <a:solidFill>
            <a:srgbClr val="FFFFFF"/>
          </a:solidFill>
          <a:effectLst>
            <a:softEdge rad="76200"/>
          </a:effectLst>
        </p:spPr>
        <p:txBody>
          <a:bodyPr wrap="none" rtlCol="0">
            <a:spAutoFit/>
          </a:bodyPr>
          <a:lstStyle/>
          <a:p>
            <a:pPr algn="ctr">
              <a:lnSpc>
                <a:spcPct val="70000"/>
              </a:lnSpc>
            </a:pPr>
            <a:r>
              <a:rPr lang="en-US" b="1" dirty="0"/>
              <a:t>Global/blind</a:t>
            </a:r>
          </a:p>
          <a:p>
            <a:pPr algn="ctr">
              <a:lnSpc>
                <a:spcPct val="70000"/>
              </a:lnSpc>
            </a:pPr>
            <a:r>
              <a:rPr lang="en-US" dirty="0"/>
              <a:t>Cooperation</a:t>
            </a:r>
          </a:p>
        </p:txBody>
      </p:sp>
      <p:sp>
        <p:nvSpPr>
          <p:cNvPr id="11" name="TextBox 10"/>
          <p:cNvSpPr txBox="1"/>
          <p:nvPr/>
        </p:nvSpPr>
        <p:spPr>
          <a:xfrm>
            <a:off x="11061" y="743029"/>
            <a:ext cx="9132939" cy="796115"/>
          </a:xfrm>
          <a:prstGeom prst="rect">
            <a:avLst/>
          </a:prstGeom>
          <a:noFill/>
        </p:spPr>
        <p:txBody>
          <a:bodyPr wrap="square" rtlCol="0">
            <a:spAutoFit/>
          </a:bodyPr>
          <a:lstStyle/>
          <a:p>
            <a:pPr algn="ctr">
              <a:lnSpc>
                <a:spcPct val="80000"/>
              </a:lnSpc>
            </a:pPr>
            <a:r>
              <a:rPr lang="en-US" sz="2800" dirty="0"/>
              <a:t>Human </a:t>
            </a:r>
            <a:r>
              <a:rPr lang="en-US" sz="2800" b="1" dirty="0"/>
              <a:t>cooperation</a:t>
            </a:r>
            <a:r>
              <a:rPr lang="en-US" sz="2800" dirty="0"/>
              <a:t> is 3D: </a:t>
            </a:r>
          </a:p>
          <a:p>
            <a:pPr algn="ctr">
              <a:lnSpc>
                <a:spcPct val="80000"/>
              </a:lnSpc>
            </a:pPr>
            <a:r>
              <a:rPr lang="en-US" sz="2800" i="1" dirty="0"/>
              <a:t>the individual, the population &amp; the global</a:t>
            </a: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6429" b="86071" l="10000" r="90000"/>
                    </a14:imgEffect>
                  </a14:imgLayer>
                </a14:imgProps>
              </a:ext>
            </a:extLst>
          </a:blip>
          <a:stretch>
            <a:fillRect/>
          </a:stretch>
        </p:blipFill>
        <p:spPr>
          <a:xfrm>
            <a:off x="4977095" y="2379341"/>
            <a:ext cx="1626203" cy="1751296"/>
          </a:xfrm>
          <a:prstGeom prst="rect">
            <a:avLst/>
          </a:prstGeom>
        </p:spPr>
      </p:pic>
      <p:pic>
        <p:nvPicPr>
          <p:cNvPr id="16" name="Picture 15"/>
          <p:cNvPicPr>
            <a:picLocks noChangeAspect="1"/>
          </p:cNvPicPr>
          <p:nvPr/>
        </p:nvPicPr>
        <p:blipFill rotWithShape="1">
          <a:blip r:embed="rId4"/>
          <a:srcRect l="5539" t="3589" r="42082" b="14845"/>
          <a:stretch/>
        </p:blipFill>
        <p:spPr>
          <a:xfrm>
            <a:off x="1206451" y="2578100"/>
            <a:ext cx="2313301" cy="2025372"/>
          </a:xfrm>
          <a:prstGeom prst="rect">
            <a:avLst/>
          </a:prstGeom>
          <a:effectLst>
            <a:softEdge rad="63500"/>
          </a:effectLst>
        </p:spPr>
      </p:pic>
      <p:cxnSp>
        <p:nvCxnSpPr>
          <p:cNvPr id="13" name="Straight Connector 12"/>
          <p:cNvCxnSpPr/>
          <p:nvPr/>
        </p:nvCxnSpPr>
        <p:spPr>
          <a:xfrm>
            <a:off x="4062810" y="2530836"/>
            <a:ext cx="6350" cy="900258"/>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069160" y="2530836"/>
            <a:ext cx="241419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72307" y="2541879"/>
            <a:ext cx="0" cy="2005911"/>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56317" y="3964992"/>
            <a:ext cx="2420540" cy="1271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56317" y="1965441"/>
            <a:ext cx="6350" cy="200591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62667" y="1965441"/>
            <a:ext cx="241419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176857" y="1965441"/>
            <a:ext cx="0" cy="2005911"/>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069160" y="1965441"/>
            <a:ext cx="693507" cy="565395"/>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478657" y="1965441"/>
            <a:ext cx="698200" cy="55856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478657" y="3964992"/>
            <a:ext cx="698200" cy="552761"/>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2979" b="96064" l="4667" r="96111">
                        <a14:foregroundMark x1="64444" y1="63830" x2="64444" y2="63830"/>
                        <a14:foregroundMark x1="53556" y1="47660" x2="53556" y2="47660"/>
                        <a14:foregroundMark x1="51667" y1="52128" x2="51667" y2="52128"/>
                        <a14:foregroundMark x1="32111" y1="38511" x2="32111" y2="38511"/>
                        <a14:foregroundMark x1="41556" y1="35213" x2="41556" y2="35213"/>
                        <a14:foregroundMark x1="40000" y1="27234" x2="40000" y2="27234"/>
                        <a14:foregroundMark x1="52000" y1="25000" x2="52000" y2="25000"/>
                        <a14:foregroundMark x1="47778" y1="16489" x2="47778" y2="16489"/>
                        <a14:foregroundMark x1="69222" y1="37872" x2="69222" y2="37872"/>
                        <a14:foregroundMark x1="69778" y1="19362" x2="69778" y2="19362"/>
                        <a14:foregroundMark x1="84778" y1="45638" x2="84778" y2="45638"/>
                      </a14:backgroundRemoval>
                    </a14:imgEffect>
                  </a14:imgLayer>
                </a14:imgProps>
              </a:ext>
            </a:extLst>
          </a:blip>
          <a:stretch>
            <a:fillRect/>
          </a:stretch>
        </p:blipFill>
        <p:spPr>
          <a:xfrm>
            <a:off x="5790197" y="4550042"/>
            <a:ext cx="1007047" cy="1051805"/>
          </a:xfrm>
          <a:prstGeom prst="rect">
            <a:avLst/>
          </a:prstGeom>
        </p:spPr>
      </p:pic>
      <p:cxnSp>
        <p:nvCxnSpPr>
          <p:cNvPr id="30" name="Straight Arrow Connector 29"/>
          <p:cNvCxnSpPr/>
          <p:nvPr/>
        </p:nvCxnSpPr>
        <p:spPr>
          <a:xfrm flipV="1">
            <a:off x="4062810" y="4302027"/>
            <a:ext cx="311153" cy="2347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10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611523" y="3356396"/>
            <a:ext cx="0" cy="11485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11524" y="4492207"/>
            <a:ext cx="1223626" cy="636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05174" y="4263847"/>
            <a:ext cx="311153" cy="2347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4398" y="4474572"/>
            <a:ext cx="1596912" cy="541046"/>
          </a:xfrm>
          <a:prstGeom prst="rect">
            <a:avLst/>
          </a:prstGeom>
          <a:noFill/>
        </p:spPr>
        <p:txBody>
          <a:bodyPr wrap="none" rtlCol="0">
            <a:spAutoFit/>
          </a:bodyPr>
          <a:lstStyle/>
          <a:p>
            <a:pPr>
              <a:lnSpc>
                <a:spcPct val="80000"/>
              </a:lnSpc>
            </a:pPr>
            <a:r>
              <a:rPr lang="en-US" i="1" dirty="0"/>
              <a:t>Cooperation as</a:t>
            </a:r>
          </a:p>
          <a:p>
            <a:pPr>
              <a:lnSpc>
                <a:spcPct val="80000"/>
              </a:lnSpc>
            </a:pPr>
            <a:r>
              <a:rPr lang="en-US" b="1" i="1" dirty="0"/>
              <a:t>Individuals</a:t>
            </a:r>
          </a:p>
        </p:txBody>
      </p:sp>
      <p:sp>
        <p:nvSpPr>
          <p:cNvPr id="16" name="TextBox 15"/>
          <p:cNvSpPr txBox="1"/>
          <p:nvPr/>
        </p:nvSpPr>
        <p:spPr>
          <a:xfrm rot="16200000">
            <a:off x="-533196" y="3294156"/>
            <a:ext cx="1825820" cy="590931"/>
          </a:xfrm>
          <a:prstGeom prst="rect">
            <a:avLst/>
          </a:prstGeom>
          <a:noFill/>
        </p:spPr>
        <p:txBody>
          <a:bodyPr wrap="none" rtlCol="0">
            <a:spAutoFit/>
          </a:bodyPr>
          <a:lstStyle/>
          <a:p>
            <a:pPr algn="ctr">
              <a:lnSpc>
                <a:spcPct val="80000"/>
              </a:lnSpc>
            </a:pPr>
            <a:r>
              <a:rPr lang="en-US" sz="2000" dirty="0"/>
              <a:t>Cooperation as</a:t>
            </a:r>
          </a:p>
          <a:p>
            <a:pPr algn="ctr">
              <a:lnSpc>
                <a:spcPct val="80000"/>
              </a:lnSpc>
            </a:pPr>
            <a:r>
              <a:rPr lang="en-US" sz="2000" b="1" dirty="0"/>
              <a:t> Bands &amp; Tribes</a:t>
            </a:r>
          </a:p>
        </p:txBody>
      </p:sp>
      <p:sp>
        <p:nvSpPr>
          <p:cNvPr id="17" name="TextBox 16"/>
          <p:cNvSpPr txBox="1"/>
          <p:nvPr/>
        </p:nvSpPr>
        <p:spPr>
          <a:xfrm rot="19331342">
            <a:off x="656487" y="3683233"/>
            <a:ext cx="1386919" cy="541046"/>
          </a:xfrm>
          <a:prstGeom prst="rect">
            <a:avLst/>
          </a:prstGeom>
          <a:noFill/>
        </p:spPr>
        <p:txBody>
          <a:bodyPr wrap="none" rtlCol="0">
            <a:spAutoFit/>
          </a:bodyPr>
          <a:lstStyle/>
          <a:p>
            <a:pPr algn="ctr">
              <a:lnSpc>
                <a:spcPct val="80000"/>
              </a:lnSpc>
            </a:pPr>
            <a:r>
              <a:rPr lang="en-US" b="1" dirty="0"/>
              <a:t>Global/blind</a:t>
            </a:r>
          </a:p>
          <a:p>
            <a:pPr algn="ctr">
              <a:lnSpc>
                <a:spcPct val="80000"/>
              </a:lnSpc>
            </a:pPr>
            <a:r>
              <a:rPr lang="en-US" dirty="0"/>
              <a:t>Cooperation</a:t>
            </a:r>
          </a:p>
        </p:txBody>
      </p:sp>
      <p:cxnSp>
        <p:nvCxnSpPr>
          <p:cNvPr id="18" name="Straight Arrow Connector 17"/>
          <p:cNvCxnSpPr/>
          <p:nvPr/>
        </p:nvCxnSpPr>
        <p:spPr>
          <a:xfrm flipV="1">
            <a:off x="3318298" y="2053193"/>
            <a:ext cx="0" cy="2451724"/>
          </a:xfrm>
          <a:prstGeom prst="straightConnector1">
            <a:avLst/>
          </a:prstGeom>
          <a:ln>
            <a:solidFill>
              <a:srgbClr val="9EC64E"/>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318299" y="4504917"/>
            <a:ext cx="1877392" cy="0"/>
          </a:xfrm>
          <a:prstGeom prst="straightConnector1">
            <a:avLst/>
          </a:prstGeom>
          <a:ln>
            <a:solidFill>
              <a:srgbClr val="9EC64E"/>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060" y="5218245"/>
            <a:ext cx="9144000" cy="1200329"/>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Cooperation has a </a:t>
            </a:r>
            <a:r>
              <a:rPr lang="en-US" sz="2400" b="1" dirty="0">
                <a:solidFill>
                  <a:schemeClr val="accent1">
                    <a:lumMod val="50000"/>
                  </a:schemeClr>
                </a:solidFill>
              </a:rPr>
              <a:t>genetic (</a:t>
            </a:r>
            <a:r>
              <a:rPr lang="en-US" sz="2400" b="1" i="1" dirty="0">
                <a:solidFill>
                  <a:schemeClr val="accent1">
                    <a:lumMod val="50000"/>
                  </a:schemeClr>
                </a:solidFill>
              </a:rPr>
              <a:t>instinctual</a:t>
            </a:r>
            <a:r>
              <a:rPr lang="en-US" sz="2400" b="1" dirty="0">
                <a:solidFill>
                  <a:schemeClr val="accent1">
                    <a:lumMod val="50000"/>
                  </a:schemeClr>
                </a:solidFill>
              </a:rPr>
              <a:t>) </a:t>
            </a:r>
            <a:r>
              <a:rPr lang="en-US" sz="2400" dirty="0"/>
              <a:t>and a </a:t>
            </a:r>
            <a:r>
              <a:rPr lang="en-US" sz="2400" b="1" dirty="0">
                <a:solidFill>
                  <a:schemeClr val="accent3">
                    <a:lumMod val="50000"/>
                  </a:schemeClr>
                </a:solidFill>
              </a:rPr>
              <a:t>cultural (</a:t>
            </a:r>
            <a:r>
              <a:rPr lang="en-US" sz="2400" b="1" i="1" dirty="0">
                <a:solidFill>
                  <a:schemeClr val="accent3">
                    <a:lumMod val="50000"/>
                  </a:schemeClr>
                </a:solidFill>
              </a:rPr>
              <a:t>human made environment</a:t>
            </a:r>
            <a:r>
              <a:rPr lang="en-US" sz="2400" b="1" dirty="0">
                <a:solidFill>
                  <a:schemeClr val="accent3">
                    <a:lumMod val="50000"/>
                  </a:schemeClr>
                </a:solidFill>
              </a:rPr>
              <a:t>)</a:t>
            </a:r>
            <a:r>
              <a:rPr lang="en-US" sz="2400" dirty="0"/>
              <a:t> basis. </a:t>
            </a:r>
          </a:p>
          <a:p>
            <a:pPr marL="285750" indent="-285750" algn="just">
              <a:buFont typeface="Arial" panose="020B0604020202020204" pitchFamily="34" charset="0"/>
              <a:buChar char="•"/>
            </a:pPr>
            <a:r>
              <a:rPr lang="en-US" sz="2400" dirty="0"/>
              <a:t>Cooperation evolved </a:t>
            </a:r>
            <a:r>
              <a:rPr lang="en-US" sz="2400" b="1" dirty="0">
                <a:solidFill>
                  <a:schemeClr val="accent1">
                    <a:lumMod val="50000"/>
                  </a:schemeClr>
                </a:solidFill>
              </a:rPr>
              <a:t>genetically</a:t>
            </a:r>
            <a:r>
              <a:rPr lang="en-US" sz="2400" dirty="0"/>
              <a:t> and then </a:t>
            </a:r>
            <a:r>
              <a:rPr lang="en-US" sz="2400" b="1" dirty="0">
                <a:solidFill>
                  <a:schemeClr val="accent3">
                    <a:lumMod val="50000"/>
                  </a:schemeClr>
                </a:solidFill>
              </a:rPr>
              <a:t>culturally</a:t>
            </a:r>
            <a:r>
              <a:rPr lang="en-US" sz="2400" dirty="0"/>
              <a:t> over time. </a:t>
            </a:r>
          </a:p>
        </p:txBody>
      </p:sp>
      <p:cxnSp>
        <p:nvCxnSpPr>
          <p:cNvPr id="37" name="Straight Arrow Connector 36"/>
          <p:cNvCxnSpPr/>
          <p:nvPr/>
        </p:nvCxnSpPr>
        <p:spPr>
          <a:xfrm flipV="1">
            <a:off x="6240842" y="1084773"/>
            <a:ext cx="0" cy="3413784"/>
          </a:xfrm>
          <a:prstGeom prst="straightConnector1">
            <a:avLst/>
          </a:prstGeom>
          <a:ln>
            <a:solidFill>
              <a:srgbClr val="9EC64E"/>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p:cNvCxnSpPr>
          <p:nvPr/>
        </p:nvCxnSpPr>
        <p:spPr>
          <a:xfrm>
            <a:off x="6240843" y="4498557"/>
            <a:ext cx="2717470" cy="3975"/>
          </a:xfrm>
          <a:prstGeom prst="straightConnector1">
            <a:avLst/>
          </a:prstGeom>
          <a:ln>
            <a:solidFill>
              <a:srgbClr val="9EC64E"/>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cxnSpLocks/>
          </p:cNvCxnSpPr>
          <p:nvPr/>
        </p:nvCxnSpPr>
        <p:spPr>
          <a:xfrm flipV="1">
            <a:off x="6240843" y="3487215"/>
            <a:ext cx="1318576" cy="1011343"/>
          </a:xfrm>
          <a:prstGeom prst="straightConnector1">
            <a:avLst/>
          </a:prstGeom>
          <a:ln>
            <a:solidFill>
              <a:srgbClr val="9EC64E"/>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19331342">
            <a:off x="6283906" y="3653552"/>
            <a:ext cx="1439818" cy="541046"/>
          </a:xfrm>
          <a:prstGeom prst="rect">
            <a:avLst/>
          </a:prstGeom>
          <a:noFill/>
        </p:spPr>
        <p:txBody>
          <a:bodyPr wrap="none" rtlCol="0">
            <a:spAutoFit/>
          </a:bodyPr>
          <a:lstStyle/>
          <a:p>
            <a:pPr algn="ctr">
              <a:lnSpc>
                <a:spcPct val="80000"/>
              </a:lnSpc>
            </a:pPr>
            <a:r>
              <a:rPr lang="en-US" b="1" dirty="0"/>
              <a:t>Global/blind</a:t>
            </a:r>
            <a:r>
              <a:rPr lang="en-US" dirty="0"/>
              <a:t> </a:t>
            </a:r>
          </a:p>
          <a:p>
            <a:pPr algn="ctr">
              <a:lnSpc>
                <a:spcPct val="80000"/>
              </a:lnSpc>
            </a:pPr>
            <a:r>
              <a:rPr lang="en-US" dirty="0"/>
              <a:t>Cooperation</a:t>
            </a:r>
          </a:p>
        </p:txBody>
      </p:sp>
      <p:cxnSp>
        <p:nvCxnSpPr>
          <p:cNvPr id="25" name="Straight Arrow Connector 24"/>
          <p:cNvCxnSpPr/>
          <p:nvPr/>
        </p:nvCxnSpPr>
        <p:spPr>
          <a:xfrm flipV="1">
            <a:off x="3318297" y="3366937"/>
            <a:ext cx="0" cy="11485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318298" y="4502758"/>
            <a:ext cx="1228302" cy="127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244991" y="3354858"/>
            <a:ext cx="0" cy="11485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244992" y="4503379"/>
            <a:ext cx="1235308" cy="12079"/>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9099" y="1746152"/>
            <a:ext cx="2676959" cy="954107"/>
          </a:xfrm>
          <a:prstGeom prst="rect">
            <a:avLst/>
          </a:prstGeom>
          <a:noFill/>
        </p:spPr>
        <p:txBody>
          <a:bodyPr wrap="square" rtlCol="0">
            <a:spAutoFit/>
          </a:bodyPr>
          <a:lstStyle/>
          <a:p>
            <a:pPr algn="ctr"/>
            <a:r>
              <a:rPr lang="en-US" sz="2000" b="1" dirty="0"/>
              <a:t>200,000 years ago</a:t>
            </a:r>
          </a:p>
          <a:p>
            <a:pPr algn="ctr"/>
            <a:r>
              <a:rPr lang="en-US" b="1" i="1" dirty="0">
                <a:solidFill>
                  <a:schemeClr val="accent1">
                    <a:lumMod val="50000"/>
                  </a:schemeClr>
                </a:solidFill>
              </a:rPr>
              <a:t>fully genetic </a:t>
            </a:r>
            <a:r>
              <a:rPr lang="en-US" i="1" dirty="0"/>
              <a:t>predisposition</a:t>
            </a:r>
            <a:endParaRPr lang="en-US" dirty="0"/>
          </a:p>
        </p:txBody>
      </p:sp>
      <p:sp>
        <p:nvSpPr>
          <p:cNvPr id="33" name="TextBox 32"/>
          <p:cNvSpPr txBox="1"/>
          <p:nvPr/>
        </p:nvSpPr>
        <p:spPr>
          <a:xfrm>
            <a:off x="2892138" y="1442974"/>
            <a:ext cx="3219931" cy="954107"/>
          </a:xfrm>
          <a:prstGeom prst="rect">
            <a:avLst/>
          </a:prstGeom>
          <a:noFill/>
        </p:spPr>
        <p:txBody>
          <a:bodyPr wrap="square" rtlCol="0">
            <a:spAutoFit/>
          </a:bodyPr>
          <a:lstStyle/>
          <a:p>
            <a:pPr algn="ctr"/>
            <a:r>
              <a:rPr lang="en-US" sz="2000" b="1" dirty="0"/>
              <a:t>10,000 years ago</a:t>
            </a:r>
          </a:p>
          <a:p>
            <a:pPr algn="ctr"/>
            <a:r>
              <a:rPr lang="en-US" b="1" i="1" dirty="0">
                <a:solidFill>
                  <a:schemeClr val="accent1">
                    <a:lumMod val="50000"/>
                  </a:schemeClr>
                </a:solidFill>
              </a:rPr>
              <a:t>genetic</a:t>
            </a:r>
            <a:r>
              <a:rPr lang="en-US" i="1" dirty="0"/>
              <a:t> &amp; </a:t>
            </a:r>
            <a:r>
              <a:rPr lang="en-US" b="1" i="1" dirty="0">
                <a:solidFill>
                  <a:schemeClr val="accent3">
                    <a:lumMod val="75000"/>
                  </a:schemeClr>
                </a:solidFill>
              </a:rPr>
              <a:t>cultural </a:t>
            </a:r>
          </a:p>
          <a:p>
            <a:pPr algn="ctr"/>
            <a:r>
              <a:rPr lang="en-US" i="1" dirty="0"/>
              <a:t>predisposition</a:t>
            </a:r>
            <a:endParaRPr lang="en-US" dirty="0"/>
          </a:p>
        </p:txBody>
      </p:sp>
      <p:sp>
        <p:nvSpPr>
          <p:cNvPr id="34" name="TextBox 33"/>
          <p:cNvSpPr txBox="1"/>
          <p:nvPr/>
        </p:nvSpPr>
        <p:spPr>
          <a:xfrm>
            <a:off x="6270861" y="1094752"/>
            <a:ext cx="2873138" cy="954107"/>
          </a:xfrm>
          <a:prstGeom prst="rect">
            <a:avLst/>
          </a:prstGeom>
          <a:noFill/>
        </p:spPr>
        <p:txBody>
          <a:bodyPr wrap="square" rtlCol="0">
            <a:spAutoFit/>
          </a:bodyPr>
          <a:lstStyle/>
          <a:p>
            <a:pPr algn="ctr"/>
            <a:r>
              <a:rPr lang="en-US" sz="2000" b="1" dirty="0"/>
              <a:t>Today</a:t>
            </a:r>
          </a:p>
          <a:p>
            <a:pPr algn="ctr"/>
            <a:r>
              <a:rPr lang="en-US" b="1" i="1" dirty="0">
                <a:solidFill>
                  <a:schemeClr val="accent1">
                    <a:lumMod val="50000"/>
                  </a:schemeClr>
                </a:solidFill>
              </a:rPr>
              <a:t>genetic</a:t>
            </a:r>
            <a:r>
              <a:rPr lang="en-US" i="1" dirty="0"/>
              <a:t> &amp; </a:t>
            </a:r>
            <a:r>
              <a:rPr lang="en-US" b="1" i="1" dirty="0">
                <a:solidFill>
                  <a:srgbClr val="77933C"/>
                </a:solidFill>
              </a:rPr>
              <a:t>mostly cultural </a:t>
            </a:r>
            <a:r>
              <a:rPr lang="en-US" i="1" dirty="0"/>
              <a:t>predisposition</a:t>
            </a:r>
            <a:endParaRPr lang="en-US" dirty="0"/>
          </a:p>
        </p:txBody>
      </p:sp>
      <p:cxnSp>
        <p:nvCxnSpPr>
          <p:cNvPr id="35" name="Straight Arrow Connector 34"/>
          <p:cNvCxnSpPr/>
          <p:nvPr/>
        </p:nvCxnSpPr>
        <p:spPr>
          <a:xfrm flipV="1">
            <a:off x="3327307" y="4260254"/>
            <a:ext cx="311153" cy="2347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6244992" y="4259537"/>
            <a:ext cx="311153" cy="23472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9331342">
            <a:off x="3392478" y="3671873"/>
            <a:ext cx="1386919" cy="541046"/>
          </a:xfrm>
          <a:prstGeom prst="rect">
            <a:avLst/>
          </a:prstGeom>
          <a:noFill/>
        </p:spPr>
        <p:txBody>
          <a:bodyPr wrap="none" rtlCol="0">
            <a:spAutoFit/>
          </a:bodyPr>
          <a:lstStyle/>
          <a:p>
            <a:pPr algn="ctr">
              <a:lnSpc>
                <a:spcPct val="80000"/>
              </a:lnSpc>
            </a:pPr>
            <a:r>
              <a:rPr lang="en-US" b="1" dirty="0"/>
              <a:t>Global/blind</a:t>
            </a:r>
          </a:p>
          <a:p>
            <a:pPr algn="ctr">
              <a:lnSpc>
                <a:spcPct val="80000"/>
              </a:lnSpc>
            </a:pPr>
            <a:r>
              <a:rPr lang="en-US" dirty="0"/>
              <a:t>Cooperation</a:t>
            </a:r>
          </a:p>
        </p:txBody>
      </p:sp>
      <p:sp>
        <p:nvSpPr>
          <p:cNvPr id="4" name="Rounded Rectangle 3"/>
          <p:cNvSpPr/>
          <p:nvPr/>
        </p:nvSpPr>
        <p:spPr>
          <a:xfrm>
            <a:off x="90440" y="1821015"/>
            <a:ext cx="2612095" cy="812740"/>
          </a:xfrm>
          <a:prstGeom prst="round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3521760" y="1490447"/>
            <a:ext cx="1955289" cy="906634"/>
          </a:xfrm>
          <a:prstGeom prst="round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6474933" y="1149023"/>
            <a:ext cx="2483380" cy="899836"/>
          </a:xfrm>
          <a:prstGeom prst="round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rot="16200000">
            <a:off x="1610912" y="2993787"/>
            <a:ext cx="2608406" cy="841256"/>
          </a:xfrm>
          <a:prstGeom prst="rect">
            <a:avLst/>
          </a:prstGeom>
          <a:noFill/>
        </p:spPr>
        <p:txBody>
          <a:bodyPr wrap="none" rtlCol="0">
            <a:spAutoFit/>
          </a:bodyPr>
          <a:lstStyle/>
          <a:p>
            <a:pPr algn="ctr">
              <a:lnSpc>
                <a:spcPct val="80000"/>
              </a:lnSpc>
            </a:pPr>
            <a:endParaRPr lang="en-US" sz="2000" dirty="0"/>
          </a:p>
          <a:p>
            <a:pPr algn="ctr">
              <a:lnSpc>
                <a:spcPct val="80000"/>
              </a:lnSpc>
            </a:pPr>
            <a:r>
              <a:rPr lang="en-US" sz="2000" dirty="0"/>
              <a:t>Cooperation as</a:t>
            </a:r>
          </a:p>
          <a:p>
            <a:pPr algn="ctr">
              <a:lnSpc>
                <a:spcPct val="80000"/>
              </a:lnSpc>
            </a:pPr>
            <a:r>
              <a:rPr lang="en-US" sz="2000" dirty="0"/>
              <a:t> </a:t>
            </a:r>
            <a:r>
              <a:rPr lang="en-US" sz="2000" b="1" dirty="0"/>
              <a:t>Communities &amp; States</a:t>
            </a:r>
          </a:p>
        </p:txBody>
      </p:sp>
      <p:sp>
        <p:nvSpPr>
          <p:cNvPr id="50" name="TextBox 49"/>
          <p:cNvSpPr txBox="1"/>
          <p:nvPr/>
        </p:nvSpPr>
        <p:spPr>
          <a:xfrm rot="16200000">
            <a:off x="4084939" y="2638086"/>
            <a:ext cx="3557384" cy="841256"/>
          </a:xfrm>
          <a:prstGeom prst="rect">
            <a:avLst/>
          </a:prstGeom>
          <a:noFill/>
        </p:spPr>
        <p:txBody>
          <a:bodyPr wrap="none" rtlCol="0">
            <a:spAutoFit/>
          </a:bodyPr>
          <a:lstStyle/>
          <a:p>
            <a:pPr algn="ctr">
              <a:lnSpc>
                <a:spcPct val="80000"/>
              </a:lnSpc>
            </a:pPr>
            <a:endParaRPr lang="en-US" sz="2000" dirty="0"/>
          </a:p>
          <a:p>
            <a:pPr algn="ctr">
              <a:lnSpc>
                <a:spcPct val="80000"/>
              </a:lnSpc>
            </a:pPr>
            <a:r>
              <a:rPr lang="en-US" sz="2000" dirty="0"/>
              <a:t>Cooperation as</a:t>
            </a:r>
          </a:p>
          <a:p>
            <a:pPr algn="ctr">
              <a:lnSpc>
                <a:spcPct val="80000"/>
              </a:lnSpc>
            </a:pPr>
            <a:r>
              <a:rPr lang="en-US" sz="2000" dirty="0"/>
              <a:t> </a:t>
            </a:r>
            <a:r>
              <a:rPr lang="en-US" sz="2000" b="1" dirty="0"/>
              <a:t>Communities, States &amp; Nations</a:t>
            </a:r>
          </a:p>
        </p:txBody>
      </p:sp>
      <p:sp>
        <p:nvSpPr>
          <p:cNvPr id="51" name="TextBox 50"/>
          <p:cNvSpPr txBox="1"/>
          <p:nvPr/>
        </p:nvSpPr>
        <p:spPr>
          <a:xfrm>
            <a:off x="3173206" y="4486172"/>
            <a:ext cx="1596912" cy="541046"/>
          </a:xfrm>
          <a:prstGeom prst="rect">
            <a:avLst/>
          </a:prstGeom>
          <a:noFill/>
        </p:spPr>
        <p:txBody>
          <a:bodyPr wrap="none" rtlCol="0">
            <a:spAutoFit/>
          </a:bodyPr>
          <a:lstStyle/>
          <a:p>
            <a:pPr>
              <a:lnSpc>
                <a:spcPct val="80000"/>
              </a:lnSpc>
            </a:pPr>
            <a:r>
              <a:rPr lang="en-US" i="1" dirty="0"/>
              <a:t>Cooperation as</a:t>
            </a:r>
          </a:p>
          <a:p>
            <a:pPr>
              <a:lnSpc>
                <a:spcPct val="80000"/>
              </a:lnSpc>
            </a:pPr>
            <a:r>
              <a:rPr lang="en-US" b="1" i="1" dirty="0"/>
              <a:t>Individuals</a:t>
            </a:r>
          </a:p>
        </p:txBody>
      </p:sp>
      <p:sp>
        <p:nvSpPr>
          <p:cNvPr id="54" name="TextBox 53"/>
          <p:cNvSpPr txBox="1"/>
          <p:nvPr/>
        </p:nvSpPr>
        <p:spPr>
          <a:xfrm>
            <a:off x="6111955" y="4486892"/>
            <a:ext cx="1596912" cy="541046"/>
          </a:xfrm>
          <a:prstGeom prst="rect">
            <a:avLst/>
          </a:prstGeom>
          <a:noFill/>
        </p:spPr>
        <p:txBody>
          <a:bodyPr wrap="none" rtlCol="0">
            <a:spAutoFit/>
          </a:bodyPr>
          <a:lstStyle/>
          <a:p>
            <a:pPr>
              <a:lnSpc>
                <a:spcPct val="80000"/>
              </a:lnSpc>
            </a:pPr>
            <a:r>
              <a:rPr lang="en-US" i="1" dirty="0"/>
              <a:t>Cooperation as</a:t>
            </a:r>
          </a:p>
          <a:p>
            <a:pPr>
              <a:lnSpc>
                <a:spcPct val="80000"/>
              </a:lnSpc>
            </a:pPr>
            <a:r>
              <a:rPr lang="en-US" b="1" i="1" dirty="0"/>
              <a:t>Individuals</a:t>
            </a:r>
          </a:p>
        </p:txBody>
      </p:sp>
      <p:grpSp>
        <p:nvGrpSpPr>
          <p:cNvPr id="41" name="Group 40"/>
          <p:cNvGrpSpPr/>
          <p:nvPr/>
        </p:nvGrpSpPr>
        <p:grpSpPr>
          <a:xfrm rot="13860786" flipV="1">
            <a:off x="2793156" y="987030"/>
            <a:ext cx="386402" cy="1288880"/>
            <a:chOff x="1938466" y="1337543"/>
            <a:chExt cx="265975" cy="861478"/>
          </a:xfrm>
        </p:grpSpPr>
        <p:sp>
          <p:nvSpPr>
            <p:cNvPr id="46" name="Freeform 45"/>
            <p:cNvSpPr/>
            <p:nvPr/>
          </p:nvSpPr>
          <p:spPr>
            <a:xfrm rot="9180000">
              <a:off x="2117265" y="1337543"/>
              <a:ext cx="87176" cy="861478"/>
            </a:xfrm>
            <a:custGeom>
              <a:avLst/>
              <a:gdLst>
                <a:gd name="connsiteX0" fmla="*/ 250440 w 250491"/>
                <a:gd name="connsiteY0" fmla="*/ 0 h 2347426"/>
                <a:gd name="connsiteX1" fmla="*/ 23647 w 250491"/>
                <a:gd name="connsiteY1" fmla="*/ 170103 h 2347426"/>
                <a:gd name="connsiteX2" fmla="*/ 227760 w 250491"/>
                <a:gd name="connsiteY2" fmla="*/ 419588 h 2347426"/>
                <a:gd name="connsiteX3" fmla="*/ 46326 w 250491"/>
                <a:gd name="connsiteY3" fmla="*/ 601032 h 2347426"/>
                <a:gd name="connsiteX4" fmla="*/ 250440 w 250491"/>
                <a:gd name="connsiteY4" fmla="*/ 839176 h 2347426"/>
                <a:gd name="connsiteX5" fmla="*/ 23647 w 250491"/>
                <a:gd name="connsiteY5" fmla="*/ 1009280 h 2347426"/>
                <a:gd name="connsiteX6" fmla="*/ 239100 w 250491"/>
                <a:gd name="connsiteY6" fmla="*/ 1190723 h 2347426"/>
                <a:gd name="connsiteX7" fmla="*/ 34986 w 250491"/>
                <a:gd name="connsiteY7" fmla="*/ 1360827 h 2347426"/>
                <a:gd name="connsiteX8" fmla="*/ 216421 w 250491"/>
                <a:gd name="connsiteY8" fmla="*/ 1530930 h 2347426"/>
                <a:gd name="connsiteX9" fmla="*/ 968 w 250491"/>
                <a:gd name="connsiteY9" fmla="*/ 1701033 h 2347426"/>
                <a:gd name="connsiteX10" fmla="*/ 193741 w 250491"/>
                <a:gd name="connsiteY10" fmla="*/ 1893817 h 2347426"/>
                <a:gd name="connsiteX11" fmla="*/ 968 w 250491"/>
                <a:gd name="connsiteY11" fmla="*/ 2063920 h 2347426"/>
                <a:gd name="connsiteX12" fmla="*/ 114364 w 250491"/>
                <a:gd name="connsiteY12" fmla="*/ 2347426 h 23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491" h="2347426">
                  <a:moveTo>
                    <a:pt x="250440" y="0"/>
                  </a:moveTo>
                  <a:cubicBezTo>
                    <a:pt x="138933" y="50086"/>
                    <a:pt x="27427" y="100172"/>
                    <a:pt x="23647" y="170103"/>
                  </a:cubicBezTo>
                  <a:cubicBezTo>
                    <a:pt x="19867" y="240034"/>
                    <a:pt x="223980" y="347767"/>
                    <a:pt x="227760" y="419588"/>
                  </a:cubicBezTo>
                  <a:cubicBezTo>
                    <a:pt x="231540" y="491410"/>
                    <a:pt x="42546" y="531101"/>
                    <a:pt x="46326" y="601032"/>
                  </a:cubicBezTo>
                  <a:cubicBezTo>
                    <a:pt x="50106" y="670963"/>
                    <a:pt x="254220" y="771135"/>
                    <a:pt x="250440" y="839176"/>
                  </a:cubicBezTo>
                  <a:cubicBezTo>
                    <a:pt x="246660" y="907217"/>
                    <a:pt x="25537" y="950689"/>
                    <a:pt x="23647" y="1009280"/>
                  </a:cubicBezTo>
                  <a:cubicBezTo>
                    <a:pt x="21757" y="1067871"/>
                    <a:pt x="237210" y="1132132"/>
                    <a:pt x="239100" y="1190723"/>
                  </a:cubicBezTo>
                  <a:cubicBezTo>
                    <a:pt x="240990" y="1249314"/>
                    <a:pt x="38766" y="1304126"/>
                    <a:pt x="34986" y="1360827"/>
                  </a:cubicBezTo>
                  <a:cubicBezTo>
                    <a:pt x="31206" y="1417528"/>
                    <a:pt x="222091" y="1474229"/>
                    <a:pt x="216421" y="1530930"/>
                  </a:cubicBezTo>
                  <a:cubicBezTo>
                    <a:pt x="210751" y="1587631"/>
                    <a:pt x="4748" y="1640552"/>
                    <a:pt x="968" y="1701033"/>
                  </a:cubicBezTo>
                  <a:cubicBezTo>
                    <a:pt x="-2812" y="1761514"/>
                    <a:pt x="193741" y="1833336"/>
                    <a:pt x="193741" y="1893817"/>
                  </a:cubicBezTo>
                  <a:cubicBezTo>
                    <a:pt x="193741" y="1954298"/>
                    <a:pt x="14197" y="1988319"/>
                    <a:pt x="968" y="2063920"/>
                  </a:cubicBezTo>
                  <a:cubicBezTo>
                    <a:pt x="-12262" y="2139522"/>
                    <a:pt x="114364" y="2347426"/>
                    <a:pt x="114364" y="2347426"/>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rot="7980000">
              <a:off x="1954350" y="1351139"/>
              <a:ext cx="0" cy="3176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rot="13860786" flipV="1">
            <a:off x="5296401" y="690293"/>
            <a:ext cx="386402" cy="1288880"/>
            <a:chOff x="1938466" y="1337543"/>
            <a:chExt cx="265975" cy="861478"/>
          </a:xfrm>
        </p:grpSpPr>
        <p:sp>
          <p:nvSpPr>
            <p:cNvPr id="56" name="Freeform 55"/>
            <p:cNvSpPr/>
            <p:nvPr/>
          </p:nvSpPr>
          <p:spPr>
            <a:xfrm rot="9180000">
              <a:off x="2117265" y="1337543"/>
              <a:ext cx="87176" cy="861478"/>
            </a:xfrm>
            <a:custGeom>
              <a:avLst/>
              <a:gdLst>
                <a:gd name="connsiteX0" fmla="*/ 250440 w 250491"/>
                <a:gd name="connsiteY0" fmla="*/ 0 h 2347426"/>
                <a:gd name="connsiteX1" fmla="*/ 23647 w 250491"/>
                <a:gd name="connsiteY1" fmla="*/ 170103 h 2347426"/>
                <a:gd name="connsiteX2" fmla="*/ 227760 w 250491"/>
                <a:gd name="connsiteY2" fmla="*/ 419588 h 2347426"/>
                <a:gd name="connsiteX3" fmla="*/ 46326 w 250491"/>
                <a:gd name="connsiteY3" fmla="*/ 601032 h 2347426"/>
                <a:gd name="connsiteX4" fmla="*/ 250440 w 250491"/>
                <a:gd name="connsiteY4" fmla="*/ 839176 h 2347426"/>
                <a:gd name="connsiteX5" fmla="*/ 23647 w 250491"/>
                <a:gd name="connsiteY5" fmla="*/ 1009280 h 2347426"/>
                <a:gd name="connsiteX6" fmla="*/ 239100 w 250491"/>
                <a:gd name="connsiteY6" fmla="*/ 1190723 h 2347426"/>
                <a:gd name="connsiteX7" fmla="*/ 34986 w 250491"/>
                <a:gd name="connsiteY7" fmla="*/ 1360827 h 2347426"/>
                <a:gd name="connsiteX8" fmla="*/ 216421 w 250491"/>
                <a:gd name="connsiteY8" fmla="*/ 1530930 h 2347426"/>
                <a:gd name="connsiteX9" fmla="*/ 968 w 250491"/>
                <a:gd name="connsiteY9" fmla="*/ 1701033 h 2347426"/>
                <a:gd name="connsiteX10" fmla="*/ 193741 w 250491"/>
                <a:gd name="connsiteY10" fmla="*/ 1893817 h 2347426"/>
                <a:gd name="connsiteX11" fmla="*/ 968 w 250491"/>
                <a:gd name="connsiteY11" fmla="*/ 2063920 h 2347426"/>
                <a:gd name="connsiteX12" fmla="*/ 114364 w 250491"/>
                <a:gd name="connsiteY12" fmla="*/ 2347426 h 23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491" h="2347426">
                  <a:moveTo>
                    <a:pt x="250440" y="0"/>
                  </a:moveTo>
                  <a:cubicBezTo>
                    <a:pt x="138933" y="50086"/>
                    <a:pt x="27427" y="100172"/>
                    <a:pt x="23647" y="170103"/>
                  </a:cubicBezTo>
                  <a:cubicBezTo>
                    <a:pt x="19867" y="240034"/>
                    <a:pt x="223980" y="347767"/>
                    <a:pt x="227760" y="419588"/>
                  </a:cubicBezTo>
                  <a:cubicBezTo>
                    <a:pt x="231540" y="491410"/>
                    <a:pt x="42546" y="531101"/>
                    <a:pt x="46326" y="601032"/>
                  </a:cubicBezTo>
                  <a:cubicBezTo>
                    <a:pt x="50106" y="670963"/>
                    <a:pt x="254220" y="771135"/>
                    <a:pt x="250440" y="839176"/>
                  </a:cubicBezTo>
                  <a:cubicBezTo>
                    <a:pt x="246660" y="907217"/>
                    <a:pt x="25537" y="950689"/>
                    <a:pt x="23647" y="1009280"/>
                  </a:cubicBezTo>
                  <a:cubicBezTo>
                    <a:pt x="21757" y="1067871"/>
                    <a:pt x="237210" y="1132132"/>
                    <a:pt x="239100" y="1190723"/>
                  </a:cubicBezTo>
                  <a:cubicBezTo>
                    <a:pt x="240990" y="1249314"/>
                    <a:pt x="38766" y="1304126"/>
                    <a:pt x="34986" y="1360827"/>
                  </a:cubicBezTo>
                  <a:cubicBezTo>
                    <a:pt x="31206" y="1417528"/>
                    <a:pt x="222091" y="1474229"/>
                    <a:pt x="216421" y="1530930"/>
                  </a:cubicBezTo>
                  <a:cubicBezTo>
                    <a:pt x="210751" y="1587631"/>
                    <a:pt x="4748" y="1640552"/>
                    <a:pt x="968" y="1701033"/>
                  </a:cubicBezTo>
                  <a:cubicBezTo>
                    <a:pt x="-2812" y="1761514"/>
                    <a:pt x="193741" y="1833336"/>
                    <a:pt x="193741" y="1893817"/>
                  </a:cubicBezTo>
                  <a:cubicBezTo>
                    <a:pt x="193741" y="1954298"/>
                    <a:pt x="14197" y="1988319"/>
                    <a:pt x="968" y="2063920"/>
                  </a:cubicBezTo>
                  <a:cubicBezTo>
                    <a:pt x="-12262" y="2139522"/>
                    <a:pt x="114364" y="2347426"/>
                    <a:pt x="114364" y="2347426"/>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7" name="Straight Arrow Connector 56"/>
            <p:cNvCxnSpPr/>
            <p:nvPr/>
          </p:nvCxnSpPr>
          <p:spPr>
            <a:xfrm rot="7980000">
              <a:off x="1954350" y="1351139"/>
              <a:ext cx="0" cy="3176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5AE8D82F-B94D-AC60-24F0-F9AFECA9E749}"/>
              </a:ext>
            </a:extLst>
          </p:cNvPr>
          <p:cNvSpPr txBox="1"/>
          <p:nvPr/>
        </p:nvSpPr>
        <p:spPr>
          <a:xfrm>
            <a:off x="11061" y="280690"/>
            <a:ext cx="9132939" cy="445635"/>
          </a:xfrm>
          <a:prstGeom prst="rect">
            <a:avLst/>
          </a:prstGeom>
          <a:noFill/>
        </p:spPr>
        <p:txBody>
          <a:bodyPr wrap="square" rtlCol="0">
            <a:spAutoFit/>
          </a:bodyPr>
          <a:lstStyle/>
          <a:p>
            <a:pPr algn="ctr">
              <a:lnSpc>
                <a:spcPct val="80000"/>
              </a:lnSpc>
            </a:pPr>
            <a:r>
              <a:rPr lang="en-US" sz="2800" dirty="0"/>
              <a:t>Human </a:t>
            </a:r>
            <a:r>
              <a:rPr lang="en-US" sz="2800" b="1" dirty="0"/>
              <a:t>cooperation</a:t>
            </a:r>
            <a:r>
              <a:rPr lang="en-US" sz="2800" dirty="0"/>
              <a:t> develops over time</a:t>
            </a:r>
            <a:endParaRPr lang="en-US" sz="2800" i="1" dirty="0"/>
          </a:p>
        </p:txBody>
      </p:sp>
    </p:spTree>
    <p:extLst>
      <p:ext uri="{BB962C8B-B14F-4D97-AF65-F5344CB8AC3E}">
        <p14:creationId xmlns:p14="http://schemas.microsoft.com/office/powerpoint/2010/main" val="123913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8429" t="3142" r="9185"/>
          <a:stretch/>
        </p:blipFill>
        <p:spPr>
          <a:xfrm rot="5400000">
            <a:off x="4173785" y="1873858"/>
            <a:ext cx="5589858" cy="437842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1540" r="8603"/>
          <a:stretch/>
        </p:blipFill>
        <p:spPr>
          <a:xfrm flipH="1">
            <a:off x="-1" y="1281088"/>
            <a:ext cx="4902053" cy="5576912"/>
          </a:xfrm>
          <a:prstGeom prst="rect">
            <a:avLst/>
          </a:prstGeom>
          <a:ln>
            <a:noFill/>
          </a:ln>
          <a:effectLst>
            <a:softEdge rad="112500"/>
          </a:effectLst>
        </p:spPr>
      </p:pic>
      <p:pic>
        <p:nvPicPr>
          <p:cNvPr id="8" name="Picture 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76625" y1="51130" x2="76625" y2="51130"/>
                      </a14:backgroundRemoval>
                    </a14:imgEffect>
                  </a14:imgLayer>
                </a14:imgProps>
              </a:ext>
            </a:extLst>
          </a:blip>
          <a:stretch>
            <a:fillRect/>
          </a:stretch>
        </p:blipFill>
        <p:spPr>
          <a:xfrm>
            <a:off x="22281" y="0"/>
            <a:ext cx="2798301" cy="3714744"/>
          </a:xfrm>
          <a:prstGeom prst="rect">
            <a:avLst/>
          </a:prstGeom>
        </p:spPr>
      </p:pic>
      <p:pic>
        <p:nvPicPr>
          <p:cNvPr id="9" name="Picture 8"/>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foregroundMark x1="76625" y1="51130" x2="76625" y2="51130"/>
                      </a14:backgroundRemoval>
                    </a14:imgEffect>
                  </a14:imgLayer>
                </a14:imgProps>
              </a:ext>
            </a:extLst>
          </a:blip>
          <a:stretch>
            <a:fillRect/>
          </a:stretch>
        </p:blipFill>
        <p:spPr>
          <a:xfrm>
            <a:off x="174681" y="152400"/>
            <a:ext cx="2798301" cy="3714744"/>
          </a:xfrm>
          <a:prstGeom prst="rect">
            <a:avLst/>
          </a:prstGeom>
        </p:spPr>
      </p:pic>
      <p:sp>
        <p:nvSpPr>
          <p:cNvPr id="2" name="TextBox 1"/>
          <p:cNvSpPr txBox="1"/>
          <p:nvPr/>
        </p:nvSpPr>
        <p:spPr>
          <a:xfrm>
            <a:off x="3007231" y="480735"/>
            <a:ext cx="6136769" cy="523220"/>
          </a:xfrm>
          <a:prstGeom prst="rect">
            <a:avLst/>
          </a:prstGeom>
          <a:noFill/>
        </p:spPr>
        <p:txBody>
          <a:bodyPr wrap="square" rtlCol="0">
            <a:spAutoFit/>
          </a:bodyPr>
          <a:lstStyle/>
          <a:p>
            <a:pPr algn="ctr"/>
            <a:r>
              <a:rPr lang="en-US" sz="2800" dirty="0"/>
              <a:t>Neither </a:t>
            </a:r>
            <a:r>
              <a:rPr lang="en-US" sz="2800" b="1" dirty="0"/>
              <a:t>Ants</a:t>
            </a:r>
            <a:r>
              <a:rPr lang="en-US" sz="2800" dirty="0"/>
              <a:t>, nor </a:t>
            </a:r>
            <a:r>
              <a:rPr lang="en-US" sz="2800" b="1" dirty="0"/>
              <a:t>Praying mantis</a:t>
            </a:r>
          </a:p>
        </p:txBody>
      </p:sp>
    </p:spTree>
    <p:extLst>
      <p:ext uri="{BB962C8B-B14F-4D97-AF65-F5344CB8AC3E}">
        <p14:creationId xmlns:p14="http://schemas.microsoft.com/office/powerpoint/2010/main" val="1105788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96645" y="1770504"/>
            <a:ext cx="3445565" cy="3368261"/>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05182" y="3215288"/>
            <a:ext cx="474870" cy="45940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05182" y="3237375"/>
            <a:ext cx="483914" cy="369332"/>
          </a:xfrm>
          <a:prstGeom prst="rect">
            <a:avLst/>
          </a:prstGeom>
          <a:noFill/>
        </p:spPr>
        <p:txBody>
          <a:bodyPr wrap="none" rtlCol="0">
            <a:spAutoFit/>
          </a:bodyPr>
          <a:lstStyle/>
          <a:p>
            <a:r>
              <a:rPr lang="en-US" dirty="0">
                <a:solidFill>
                  <a:schemeClr val="bg1"/>
                </a:solidFill>
              </a:rPr>
              <a:t>me</a:t>
            </a:r>
          </a:p>
        </p:txBody>
      </p:sp>
      <p:sp>
        <p:nvSpPr>
          <p:cNvPr id="9" name="TextBox 8"/>
          <p:cNvSpPr txBox="1"/>
          <p:nvPr/>
        </p:nvSpPr>
        <p:spPr>
          <a:xfrm>
            <a:off x="3631477" y="2016327"/>
            <a:ext cx="1941156" cy="1123874"/>
          </a:xfrm>
          <a:prstGeom prst="rect">
            <a:avLst/>
          </a:prstGeom>
          <a:noFill/>
        </p:spPr>
        <p:txBody>
          <a:bodyPr wrap="none" rtlCol="0">
            <a:prstTxWarp prst="textArchUp">
              <a:avLst/>
            </a:prstTxWarp>
            <a:spAutoFit/>
          </a:bodyPr>
          <a:lstStyle/>
          <a:p>
            <a:pPr algn="ctr"/>
            <a:r>
              <a:rPr lang="en-US" sz="3200" dirty="0">
                <a:solidFill>
                  <a:srgbClr val="FF0000"/>
                </a:solidFill>
              </a:rPr>
              <a:t>my people</a:t>
            </a:r>
          </a:p>
        </p:txBody>
      </p:sp>
      <p:sp>
        <p:nvSpPr>
          <p:cNvPr id="2" name="TextBox 1"/>
          <p:cNvSpPr txBox="1"/>
          <p:nvPr/>
        </p:nvSpPr>
        <p:spPr>
          <a:xfrm>
            <a:off x="-2788" y="5375265"/>
            <a:ext cx="9146788" cy="820738"/>
          </a:xfrm>
          <a:prstGeom prst="rect">
            <a:avLst/>
          </a:prstGeom>
          <a:noFill/>
        </p:spPr>
        <p:txBody>
          <a:bodyPr wrap="square" rtlCol="0">
            <a:spAutoFit/>
          </a:bodyPr>
          <a:lstStyle/>
          <a:p>
            <a:pPr algn="ctr">
              <a:lnSpc>
                <a:spcPct val="120000"/>
              </a:lnSpc>
            </a:pPr>
            <a:r>
              <a:rPr lang="en-US" sz="2000" dirty="0">
                <a:latin typeface="Chalkduster"/>
                <a:cs typeface="Chalkduster"/>
              </a:rPr>
              <a:t>My people are strong. </a:t>
            </a:r>
          </a:p>
          <a:p>
            <a:pPr algn="ctr">
              <a:lnSpc>
                <a:spcPct val="120000"/>
              </a:lnSpc>
            </a:pPr>
            <a:r>
              <a:rPr lang="en-US" sz="2000" dirty="0">
                <a:latin typeface="Chalkduster"/>
                <a:cs typeface="Chalkduster"/>
              </a:rPr>
              <a:t>I am weak, not the focus of wellbeing.</a:t>
            </a:r>
          </a:p>
        </p:txBody>
      </p:sp>
      <p:sp>
        <p:nvSpPr>
          <p:cNvPr id="3" name="TextBox 2"/>
          <p:cNvSpPr txBox="1"/>
          <p:nvPr/>
        </p:nvSpPr>
        <p:spPr>
          <a:xfrm>
            <a:off x="2022148" y="466249"/>
            <a:ext cx="2383034" cy="707886"/>
          </a:xfrm>
          <a:prstGeom prst="rect">
            <a:avLst/>
          </a:prstGeom>
          <a:noFill/>
        </p:spPr>
        <p:txBody>
          <a:bodyPr wrap="non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Prehistory</a:t>
            </a:r>
          </a:p>
        </p:txBody>
      </p:sp>
    </p:spTree>
    <p:extLst>
      <p:ext uri="{BB962C8B-B14F-4D97-AF65-F5344CB8AC3E}">
        <p14:creationId xmlns:p14="http://schemas.microsoft.com/office/powerpoint/2010/main" val="74775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717"/>
            <a:ext cx="9144000" cy="1162220"/>
          </a:xfrm>
        </p:spPr>
        <p:txBody>
          <a:bodyPr>
            <a:normAutofit/>
          </a:bodyPr>
          <a:lstStyle/>
          <a:p>
            <a:r>
              <a:rPr lang="en-US" sz="4000" dirty="0">
                <a:latin typeface="Apple Chancery"/>
                <a:cs typeface="Apple Chancery"/>
              </a:rPr>
              <a:t>An analogy between </a:t>
            </a:r>
            <a:r>
              <a:rPr lang="en-US" sz="4000" dirty="0">
                <a:solidFill>
                  <a:schemeClr val="tx2"/>
                </a:solidFill>
                <a:latin typeface="Apple Chancery"/>
                <a:cs typeface="Apple Chancery"/>
              </a:rPr>
              <a:t>Cells</a:t>
            </a:r>
            <a:r>
              <a:rPr lang="en-US" sz="4000" dirty="0">
                <a:latin typeface="Apple Chancery"/>
                <a:cs typeface="Apple Chancery"/>
              </a:rPr>
              <a:t> &amp; </a:t>
            </a:r>
            <a:r>
              <a:rPr lang="en-US" sz="4000" dirty="0">
                <a:solidFill>
                  <a:schemeClr val="tx2"/>
                </a:solidFill>
                <a:latin typeface="Apple Chancery"/>
                <a:cs typeface="Apple Chancery"/>
              </a:rPr>
              <a:t>Books</a:t>
            </a:r>
          </a:p>
        </p:txBody>
      </p:sp>
      <p:graphicFrame>
        <p:nvGraphicFramePr>
          <p:cNvPr id="3" name="Table 2">
            <a:extLst>
              <a:ext uri="{FF2B5EF4-FFF2-40B4-BE49-F238E27FC236}">
                <a16:creationId xmlns:a16="http://schemas.microsoft.com/office/drawing/2014/main" id="{85F5EF8C-B701-78CC-ECE4-64119E87929B}"/>
              </a:ext>
            </a:extLst>
          </p:cNvPr>
          <p:cNvGraphicFramePr>
            <a:graphicFrameLocks noGrp="1"/>
          </p:cNvGraphicFramePr>
          <p:nvPr>
            <p:extLst>
              <p:ext uri="{D42A27DB-BD31-4B8C-83A1-F6EECF244321}">
                <p14:modId xmlns:p14="http://schemas.microsoft.com/office/powerpoint/2010/main" val="464981575"/>
              </p:ext>
            </p:extLst>
          </p:nvPr>
        </p:nvGraphicFramePr>
        <p:xfrm>
          <a:off x="2490466" y="2173830"/>
          <a:ext cx="4214822" cy="2377440"/>
        </p:xfrm>
        <a:graphic>
          <a:graphicData uri="http://schemas.openxmlformats.org/drawingml/2006/table">
            <a:tbl>
              <a:tblPr firstRow="1" bandRow="1">
                <a:tableStyleId>{5C22544A-7EE6-4342-B048-85BDC9FD1C3A}</a:tableStyleId>
              </a:tblPr>
              <a:tblGrid>
                <a:gridCol w="4214822">
                  <a:extLst>
                    <a:ext uri="{9D8B030D-6E8A-4147-A177-3AD203B41FA5}">
                      <a16:colId xmlns:a16="http://schemas.microsoft.com/office/drawing/2014/main" val="3845844346"/>
                    </a:ext>
                  </a:extLst>
                </a:gridCol>
              </a:tblGrid>
              <a:tr h="370840">
                <a:tc>
                  <a:txBody>
                    <a:bodyPr/>
                    <a:lstStyle/>
                    <a:p>
                      <a:pPr algn="r"/>
                      <a:r>
                        <a:rPr lang="en-US" sz="2000" b="1" dirty="0">
                          <a:solidFill>
                            <a:schemeClr val="tx1"/>
                          </a:solidFill>
                          <a:effectLst/>
                          <a:latin typeface="Times New Roman"/>
                        </a:rPr>
                        <a:t>Gene</a:t>
                      </a:r>
                      <a:r>
                        <a:rPr lang="en-US" sz="2000" dirty="0">
                          <a:solidFill>
                            <a:schemeClr val="tx1"/>
                          </a:solidFill>
                          <a:effectLst/>
                          <a:latin typeface="Times New Roman"/>
                        </a:rPr>
                        <a:t> </a:t>
                      </a:r>
                      <a:r>
                        <a:rPr lang="en-US" sz="2000" b="0" dirty="0">
                          <a:solidFill>
                            <a:schemeClr val="tx1"/>
                          </a:solidFill>
                          <a:effectLst/>
                          <a:latin typeface="Times New Roman"/>
                        </a:rPr>
                        <a:t>≈ a word on a page</a:t>
                      </a:r>
                      <a:endParaRPr lang="en-US" sz="2000" b="0" dirty="0">
                        <a:solidFill>
                          <a:schemeClr val="tx1"/>
                        </a:solidFill>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12879440"/>
                  </a:ext>
                </a:extLst>
              </a:tr>
              <a:tr h="370840">
                <a:tc>
                  <a:txBody>
                    <a:bodyPr/>
                    <a:lstStyle/>
                    <a:p>
                      <a:pPr algn="r"/>
                      <a:r>
                        <a:rPr lang="en-US" sz="2000" b="1" dirty="0">
                          <a:effectLst/>
                          <a:latin typeface="Times New Roman"/>
                        </a:rPr>
                        <a:t>Chromosome</a:t>
                      </a:r>
                      <a:r>
                        <a:rPr lang="en-US" sz="2000" dirty="0">
                          <a:effectLst/>
                          <a:latin typeface="Times New Roman"/>
                        </a:rPr>
                        <a:t> ≈ a page of a book</a:t>
                      </a:r>
                      <a:endParaRPr lang="en-US" sz="2000" dirty="0">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DEADA"/>
                    </a:solidFill>
                  </a:tcPr>
                </a:tc>
                <a:extLst>
                  <a:ext uri="{0D108BD9-81ED-4DB2-BD59-A6C34878D82A}">
                    <a16:rowId xmlns:a16="http://schemas.microsoft.com/office/drawing/2014/main" val="2842419563"/>
                  </a:ext>
                </a:extLst>
              </a:tr>
              <a:tr h="370840">
                <a:tc>
                  <a:txBody>
                    <a:bodyPr/>
                    <a:lstStyle/>
                    <a:p>
                      <a:pPr algn="r"/>
                      <a:r>
                        <a:rPr lang="en-US" sz="2000" b="1" dirty="0">
                          <a:effectLst/>
                          <a:latin typeface="Times New Roman"/>
                        </a:rPr>
                        <a:t>Genome</a:t>
                      </a:r>
                      <a:r>
                        <a:rPr lang="en-US" sz="2000" dirty="0">
                          <a:effectLst/>
                          <a:latin typeface="Times New Roman"/>
                        </a:rPr>
                        <a:t> ≈ all pages of a book</a:t>
                      </a:r>
                      <a:endParaRPr lang="en-US" sz="2000" dirty="0">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2259375"/>
                  </a:ext>
                </a:extLst>
              </a:tr>
              <a:tr h="370840">
                <a:tc>
                  <a:txBody>
                    <a:bodyPr/>
                    <a:lstStyle/>
                    <a:p>
                      <a:pPr algn="r"/>
                      <a:r>
                        <a:rPr lang="en-US" sz="2000" b="1" dirty="0">
                          <a:solidFill>
                            <a:schemeClr val="tx2"/>
                          </a:solidFill>
                          <a:effectLst/>
                          <a:latin typeface="Times New Roman"/>
                        </a:rPr>
                        <a:t>Cell</a:t>
                      </a:r>
                      <a:r>
                        <a:rPr lang="en-US" sz="2000" dirty="0">
                          <a:solidFill>
                            <a:schemeClr val="tx2"/>
                          </a:solidFill>
                          <a:effectLst/>
                          <a:latin typeface="Times New Roman"/>
                        </a:rPr>
                        <a:t> ≈ a book (the unit of life)</a:t>
                      </a:r>
                      <a:endParaRPr lang="en-US" sz="2000" dirty="0">
                        <a:solidFill>
                          <a:schemeClr val="tx2"/>
                        </a:solidFill>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45944033"/>
                  </a:ext>
                </a:extLst>
              </a:tr>
              <a:tr h="370840">
                <a:tc>
                  <a:txBody>
                    <a:bodyPr/>
                    <a:lstStyle/>
                    <a:p>
                      <a:pPr algn="r"/>
                      <a:r>
                        <a:rPr lang="en-US" sz="2000" b="1" dirty="0">
                          <a:effectLst/>
                          <a:latin typeface="Times New Roman"/>
                        </a:rPr>
                        <a:t>Organism</a:t>
                      </a:r>
                      <a:r>
                        <a:rPr lang="en-US" sz="2000" dirty="0">
                          <a:effectLst/>
                          <a:latin typeface="Times New Roman"/>
                        </a:rPr>
                        <a:t> ≈ an orderly array of  books </a:t>
                      </a:r>
                      <a:endParaRPr lang="en-US" sz="2000" dirty="0">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D5B5"/>
                    </a:solidFill>
                  </a:tcPr>
                </a:tc>
                <a:extLst>
                  <a:ext uri="{0D108BD9-81ED-4DB2-BD59-A6C34878D82A}">
                    <a16:rowId xmlns:a16="http://schemas.microsoft.com/office/drawing/2014/main" val="2527080230"/>
                  </a:ext>
                </a:extLst>
              </a:tr>
              <a:tr h="370840">
                <a:tc>
                  <a:txBody>
                    <a:bodyPr/>
                    <a:lstStyle/>
                    <a:p>
                      <a:pPr algn="r"/>
                      <a:r>
                        <a:rPr lang="en-US" sz="2000" b="1" dirty="0">
                          <a:effectLst/>
                          <a:latin typeface="Times New Roman"/>
                        </a:rPr>
                        <a:t>Society</a:t>
                      </a:r>
                      <a:r>
                        <a:rPr lang="en-US" sz="2000" dirty="0">
                          <a:effectLst/>
                          <a:latin typeface="Times New Roman"/>
                        </a:rPr>
                        <a:t> ≈ a library of books</a:t>
                      </a:r>
                      <a:endParaRPr lang="en-US" sz="2000" dirty="0">
                        <a:effectLst/>
                        <a:latin typeface="Cambri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DEADA"/>
                    </a:solidFill>
                  </a:tcPr>
                </a:tc>
                <a:extLst>
                  <a:ext uri="{0D108BD9-81ED-4DB2-BD59-A6C34878D82A}">
                    <a16:rowId xmlns:a16="http://schemas.microsoft.com/office/drawing/2014/main" val="1402570599"/>
                  </a:ext>
                </a:extLst>
              </a:tr>
            </a:tbl>
          </a:graphicData>
        </a:graphic>
      </p:graphicFrame>
      <p:pic>
        <p:nvPicPr>
          <p:cNvPr id="7" name="Picture 6">
            <a:extLst>
              <a:ext uri="{FF2B5EF4-FFF2-40B4-BE49-F238E27FC236}">
                <a16:creationId xmlns:a16="http://schemas.microsoft.com/office/drawing/2014/main" id="{EF59AB3C-D1D0-ED3B-E721-CD86E4E8A6FD}"/>
              </a:ext>
            </a:extLst>
          </p:cNvPr>
          <p:cNvPicPr>
            <a:picLocks noChangeAspect="1"/>
          </p:cNvPicPr>
          <p:nvPr/>
        </p:nvPicPr>
        <p:blipFill>
          <a:blip r:embed="rId2"/>
          <a:stretch>
            <a:fillRect/>
          </a:stretch>
        </p:blipFill>
        <p:spPr>
          <a:xfrm>
            <a:off x="6705288" y="2976060"/>
            <a:ext cx="2139988" cy="804199"/>
          </a:xfrm>
          <a:prstGeom prst="rect">
            <a:avLst/>
          </a:prstGeom>
        </p:spPr>
      </p:pic>
      <p:pic>
        <p:nvPicPr>
          <p:cNvPr id="1026" name="Picture 2" descr="Human Cell And Dna Photograph by Alfred Pasieka/science Photo Library">
            <a:extLst>
              <a:ext uri="{FF2B5EF4-FFF2-40B4-BE49-F238E27FC236}">
                <a16:creationId xmlns:a16="http://schemas.microsoft.com/office/drawing/2014/main" id="{B3C23480-F7FE-CA2C-17E7-34F459A73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27" t="41597" r="10810" b="7258"/>
          <a:stretch/>
        </p:blipFill>
        <p:spPr bwMode="auto">
          <a:xfrm>
            <a:off x="671209" y="2288736"/>
            <a:ext cx="1789890" cy="14524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017FA9-5B25-62E7-902C-FFC8105F42EE}"/>
              </a:ext>
            </a:extLst>
          </p:cNvPr>
          <p:cNvSpPr txBox="1"/>
          <p:nvPr/>
        </p:nvSpPr>
        <p:spPr>
          <a:xfrm>
            <a:off x="6790268" y="3354083"/>
            <a:ext cx="989373" cy="369332"/>
          </a:xfrm>
          <a:prstGeom prst="rect">
            <a:avLst/>
          </a:prstGeom>
          <a:noFill/>
        </p:spPr>
        <p:txBody>
          <a:bodyPr wrap="none" rtlCol="0">
            <a:spAutoFit/>
          </a:bodyPr>
          <a:lstStyle/>
          <a:p>
            <a:r>
              <a:rPr lang="en-CY" b="1" dirty="0"/>
              <a:t>Genome</a:t>
            </a:r>
          </a:p>
        </p:txBody>
      </p:sp>
      <p:sp>
        <p:nvSpPr>
          <p:cNvPr id="8" name="TextBox 7">
            <a:extLst>
              <a:ext uri="{FF2B5EF4-FFF2-40B4-BE49-F238E27FC236}">
                <a16:creationId xmlns:a16="http://schemas.microsoft.com/office/drawing/2014/main" id="{33D6095A-2268-511F-892F-BDE48C440410}"/>
              </a:ext>
            </a:extLst>
          </p:cNvPr>
          <p:cNvSpPr txBox="1"/>
          <p:nvPr/>
        </p:nvSpPr>
        <p:spPr>
          <a:xfrm rot="20094007">
            <a:off x="7730063" y="3201681"/>
            <a:ext cx="989373" cy="369332"/>
          </a:xfrm>
          <a:prstGeom prst="rect">
            <a:avLst/>
          </a:prstGeom>
          <a:noFill/>
        </p:spPr>
        <p:txBody>
          <a:bodyPr wrap="none" rtlCol="0">
            <a:spAutoFit/>
          </a:bodyPr>
          <a:lstStyle/>
          <a:p>
            <a:r>
              <a:rPr lang="en-CY" b="1" dirty="0"/>
              <a:t>Genome</a:t>
            </a:r>
          </a:p>
        </p:txBody>
      </p:sp>
    </p:spTree>
    <p:extLst>
      <p:ext uri="{BB962C8B-B14F-4D97-AF65-F5344CB8AC3E}">
        <p14:creationId xmlns:p14="http://schemas.microsoft.com/office/powerpoint/2010/main" val="276781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96645" y="1770504"/>
            <a:ext cx="3445565" cy="3368261"/>
          </a:xfrm>
          <a:prstGeom prst="ellips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405182" y="3215288"/>
            <a:ext cx="474870" cy="45940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458810" y="530093"/>
            <a:ext cx="6315816" cy="5808870"/>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05182" y="3237375"/>
            <a:ext cx="483914" cy="369332"/>
          </a:xfrm>
          <a:prstGeom prst="rect">
            <a:avLst/>
          </a:prstGeom>
          <a:noFill/>
        </p:spPr>
        <p:txBody>
          <a:bodyPr wrap="none" rtlCol="0">
            <a:spAutoFit/>
          </a:bodyPr>
          <a:lstStyle/>
          <a:p>
            <a:r>
              <a:rPr lang="en-US" dirty="0">
                <a:solidFill>
                  <a:schemeClr val="bg1"/>
                </a:solidFill>
              </a:rPr>
              <a:t>me</a:t>
            </a:r>
          </a:p>
        </p:txBody>
      </p:sp>
      <p:sp>
        <p:nvSpPr>
          <p:cNvPr id="9" name="TextBox 8"/>
          <p:cNvSpPr txBox="1"/>
          <p:nvPr/>
        </p:nvSpPr>
        <p:spPr>
          <a:xfrm>
            <a:off x="4063992" y="1792591"/>
            <a:ext cx="1172692" cy="369332"/>
          </a:xfrm>
          <a:prstGeom prst="rect">
            <a:avLst/>
          </a:prstGeom>
          <a:noFill/>
        </p:spPr>
        <p:txBody>
          <a:bodyPr wrap="none" rtlCol="0">
            <a:spAutoFit/>
          </a:bodyPr>
          <a:lstStyle/>
          <a:p>
            <a:r>
              <a:rPr lang="en-US" dirty="0"/>
              <a:t>my people</a:t>
            </a:r>
          </a:p>
        </p:txBody>
      </p:sp>
      <p:sp>
        <p:nvSpPr>
          <p:cNvPr id="10" name="TextBox 9"/>
          <p:cNvSpPr txBox="1"/>
          <p:nvPr/>
        </p:nvSpPr>
        <p:spPr>
          <a:xfrm>
            <a:off x="3663316" y="783014"/>
            <a:ext cx="1863812" cy="584776"/>
          </a:xfrm>
          <a:prstGeom prst="rect">
            <a:avLst/>
          </a:prstGeom>
          <a:noFill/>
        </p:spPr>
        <p:txBody>
          <a:bodyPr wrap="none" rtlCol="0">
            <a:prstTxWarp prst="textArchUp">
              <a:avLst/>
            </a:prstTxWarp>
            <a:spAutoFit/>
          </a:bodyPr>
          <a:lstStyle/>
          <a:p>
            <a:pPr algn="ctr"/>
            <a:r>
              <a:rPr lang="en-US" sz="3200" dirty="0">
                <a:solidFill>
                  <a:srgbClr val="FF0000"/>
                </a:solidFill>
              </a:rPr>
              <a:t>my nation</a:t>
            </a:r>
          </a:p>
        </p:txBody>
      </p:sp>
      <p:sp>
        <p:nvSpPr>
          <p:cNvPr id="11" name="Rounded Rectangle 10"/>
          <p:cNvSpPr/>
          <p:nvPr/>
        </p:nvSpPr>
        <p:spPr>
          <a:xfrm>
            <a:off x="148252" y="44712"/>
            <a:ext cx="8878100" cy="6775280"/>
          </a:xfrm>
          <a:prstGeom prst="roundRect">
            <a:avLst>
              <a:gd name="adj" fmla="val 3947"/>
            </a:avLst>
          </a:prstGeom>
          <a:noFill/>
          <a:ln w="38100" cmpd="sng">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53858" y="187746"/>
            <a:ext cx="1104952" cy="369332"/>
          </a:xfrm>
          <a:prstGeom prst="rect">
            <a:avLst/>
          </a:prstGeom>
          <a:noFill/>
        </p:spPr>
        <p:txBody>
          <a:bodyPr wrap="none" rtlCol="0">
            <a:spAutoFit/>
          </a:bodyPr>
          <a:lstStyle/>
          <a:p>
            <a:r>
              <a:rPr lang="en-US" dirty="0"/>
              <a:t>The globe</a:t>
            </a:r>
          </a:p>
        </p:txBody>
      </p:sp>
      <p:sp>
        <p:nvSpPr>
          <p:cNvPr id="13" name="TextBox 12"/>
          <p:cNvSpPr txBox="1"/>
          <p:nvPr/>
        </p:nvSpPr>
        <p:spPr>
          <a:xfrm>
            <a:off x="1458810" y="-142028"/>
            <a:ext cx="6315816" cy="6338358"/>
          </a:xfrm>
          <a:prstGeom prst="rect">
            <a:avLst/>
          </a:prstGeom>
          <a:noFill/>
        </p:spPr>
        <p:txBody>
          <a:bodyPr wrap="square" rtlCol="0">
            <a:prstTxWarp prst="textArchDown">
              <a:avLst>
                <a:gd name="adj" fmla="val 25066"/>
              </a:avLst>
            </a:prstTxWarp>
            <a:spAutoFit/>
          </a:bodyPr>
          <a:lstStyle/>
          <a:p>
            <a:pPr algn="ctr">
              <a:lnSpc>
                <a:spcPct val="120000"/>
              </a:lnSpc>
            </a:pPr>
            <a:r>
              <a:rPr lang="en-US" sz="2000" dirty="0">
                <a:latin typeface="Chalkduster"/>
                <a:cs typeface="Chalkduster"/>
              </a:rPr>
              <a:t>My nation is strong. </a:t>
            </a:r>
          </a:p>
          <a:p>
            <a:pPr algn="ctr">
              <a:lnSpc>
                <a:spcPct val="120000"/>
              </a:lnSpc>
            </a:pPr>
            <a:r>
              <a:rPr lang="en-US" sz="2000" dirty="0">
                <a:latin typeface="Chalkduster"/>
                <a:cs typeface="Chalkduster"/>
              </a:rPr>
              <a:t>I and my people are weak, not the focus of wellbeing.</a:t>
            </a:r>
          </a:p>
        </p:txBody>
      </p:sp>
      <p:sp>
        <p:nvSpPr>
          <p:cNvPr id="14" name="TextBox 13"/>
          <p:cNvSpPr txBox="1"/>
          <p:nvPr/>
        </p:nvSpPr>
        <p:spPr>
          <a:xfrm>
            <a:off x="2254338" y="-63848"/>
            <a:ext cx="1723549" cy="707886"/>
          </a:xfrm>
          <a:prstGeom prst="rect">
            <a:avLst/>
          </a:prstGeom>
          <a:noFill/>
        </p:spPr>
        <p:txBody>
          <a:bodyPr wrap="non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History</a:t>
            </a:r>
          </a:p>
        </p:txBody>
      </p:sp>
    </p:spTree>
    <p:extLst>
      <p:ext uri="{BB962C8B-B14F-4D97-AF65-F5344CB8AC3E}">
        <p14:creationId xmlns:p14="http://schemas.microsoft.com/office/powerpoint/2010/main" val="1078147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70485" y="1713704"/>
            <a:ext cx="3445565" cy="3368261"/>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231261" y="2951826"/>
            <a:ext cx="939861" cy="91497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15312" y="2361738"/>
            <a:ext cx="2164521" cy="2131392"/>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16950" y="2490998"/>
            <a:ext cx="1172692" cy="369332"/>
          </a:xfrm>
          <a:prstGeom prst="rect">
            <a:avLst/>
          </a:prstGeom>
          <a:noFill/>
        </p:spPr>
        <p:txBody>
          <a:bodyPr wrap="none" rtlCol="0">
            <a:spAutoFit/>
          </a:bodyPr>
          <a:lstStyle/>
          <a:p>
            <a:r>
              <a:rPr lang="en-US" dirty="0"/>
              <a:t>my people</a:t>
            </a:r>
          </a:p>
        </p:txBody>
      </p:sp>
      <p:sp>
        <p:nvSpPr>
          <p:cNvPr id="10" name="TextBox 9"/>
          <p:cNvSpPr txBox="1"/>
          <p:nvPr/>
        </p:nvSpPr>
        <p:spPr>
          <a:xfrm>
            <a:off x="4096020" y="1713704"/>
            <a:ext cx="1129185" cy="369332"/>
          </a:xfrm>
          <a:prstGeom prst="rect">
            <a:avLst/>
          </a:prstGeom>
          <a:noFill/>
        </p:spPr>
        <p:txBody>
          <a:bodyPr wrap="none" rtlCol="0">
            <a:spAutoFit/>
          </a:bodyPr>
          <a:lstStyle/>
          <a:p>
            <a:r>
              <a:rPr lang="en-US" dirty="0"/>
              <a:t>my nation</a:t>
            </a:r>
          </a:p>
        </p:txBody>
      </p:sp>
      <p:sp>
        <p:nvSpPr>
          <p:cNvPr id="11" name="Rounded Rectangle 10"/>
          <p:cNvSpPr/>
          <p:nvPr/>
        </p:nvSpPr>
        <p:spPr>
          <a:xfrm>
            <a:off x="148252" y="44712"/>
            <a:ext cx="8878100" cy="6775280"/>
          </a:xfrm>
          <a:prstGeom prst="roundRect">
            <a:avLst>
              <a:gd name="adj" fmla="val 3947"/>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0686379">
            <a:off x="463924" y="382478"/>
            <a:ext cx="1820731" cy="1158453"/>
          </a:xfrm>
          <a:prstGeom prst="rect">
            <a:avLst/>
          </a:prstGeom>
          <a:noFill/>
        </p:spPr>
        <p:txBody>
          <a:bodyPr wrap="none" rtlCol="0">
            <a:prstTxWarp prst="textArchUp">
              <a:avLst/>
            </a:prstTxWarp>
            <a:spAutoFit/>
          </a:bodyPr>
          <a:lstStyle/>
          <a:p>
            <a:r>
              <a:rPr lang="en-US" sz="3200" dirty="0">
                <a:solidFill>
                  <a:srgbClr val="FF0000"/>
                </a:solidFill>
              </a:rPr>
              <a:t>The globe</a:t>
            </a:r>
          </a:p>
        </p:txBody>
      </p:sp>
      <p:sp>
        <p:nvSpPr>
          <p:cNvPr id="13" name="TextBox 12"/>
          <p:cNvSpPr txBox="1"/>
          <p:nvPr/>
        </p:nvSpPr>
        <p:spPr>
          <a:xfrm>
            <a:off x="4331655" y="3079352"/>
            <a:ext cx="716663" cy="584776"/>
          </a:xfrm>
          <a:prstGeom prst="rect">
            <a:avLst/>
          </a:prstGeom>
          <a:noFill/>
        </p:spPr>
        <p:txBody>
          <a:bodyPr wrap="none" rtlCol="0">
            <a:spAutoFit/>
          </a:bodyPr>
          <a:lstStyle/>
          <a:p>
            <a:r>
              <a:rPr lang="en-US" sz="3200" dirty="0">
                <a:solidFill>
                  <a:srgbClr val="FF0000"/>
                </a:solidFill>
              </a:rPr>
              <a:t>me</a:t>
            </a:r>
          </a:p>
        </p:txBody>
      </p:sp>
      <p:sp>
        <p:nvSpPr>
          <p:cNvPr id="14" name="TextBox 13"/>
          <p:cNvSpPr txBox="1"/>
          <p:nvPr/>
        </p:nvSpPr>
        <p:spPr>
          <a:xfrm>
            <a:off x="-2788" y="5375265"/>
            <a:ext cx="9146788" cy="807593"/>
          </a:xfrm>
          <a:prstGeom prst="rect">
            <a:avLst/>
          </a:prstGeom>
          <a:noFill/>
        </p:spPr>
        <p:txBody>
          <a:bodyPr wrap="square" rtlCol="0">
            <a:spAutoFit/>
          </a:bodyPr>
          <a:lstStyle/>
          <a:p>
            <a:pPr algn="ctr">
              <a:lnSpc>
                <a:spcPct val="120000"/>
              </a:lnSpc>
            </a:pPr>
            <a:r>
              <a:rPr lang="en-US" sz="2000" dirty="0">
                <a:latin typeface="Chalkduster"/>
                <a:cs typeface="Chalkduster"/>
              </a:rPr>
              <a:t>I am strong &amp; Globally we our getting stronger. </a:t>
            </a:r>
          </a:p>
          <a:p>
            <a:pPr algn="ctr">
              <a:lnSpc>
                <a:spcPct val="120000"/>
              </a:lnSpc>
            </a:pPr>
            <a:r>
              <a:rPr lang="en-US" sz="2000" dirty="0">
                <a:latin typeface="Chalkduster"/>
                <a:cs typeface="Chalkduster"/>
              </a:rPr>
              <a:t>My nation and my people are not the focus of wellbeing.</a:t>
            </a:r>
          </a:p>
        </p:txBody>
      </p:sp>
      <p:sp>
        <p:nvSpPr>
          <p:cNvPr id="15" name="TextBox 14"/>
          <p:cNvSpPr txBox="1"/>
          <p:nvPr/>
        </p:nvSpPr>
        <p:spPr>
          <a:xfrm>
            <a:off x="2174589" y="785112"/>
            <a:ext cx="1589047" cy="707886"/>
          </a:xfrm>
          <a:prstGeom prst="rect">
            <a:avLst/>
          </a:prstGeom>
          <a:noFill/>
        </p:spPr>
        <p:txBody>
          <a:bodyPr wrap="none" rtlCol="0">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Future</a:t>
            </a:r>
          </a:p>
        </p:txBody>
      </p:sp>
    </p:spTree>
    <p:extLst>
      <p:ext uri="{BB962C8B-B14F-4D97-AF65-F5344CB8AC3E}">
        <p14:creationId xmlns:p14="http://schemas.microsoft.com/office/powerpoint/2010/main" val="315510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04758" y="1074699"/>
            <a:ext cx="8152122" cy="3253467"/>
          </a:xfrm>
          <a:prstGeom prst="ellipse">
            <a:avLst/>
          </a:prstGeom>
          <a:noFill/>
          <a:ln w="19050" cmpd="sng">
            <a:solidFill>
              <a:srgbClr val="FC4417"/>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08760" y="3196002"/>
            <a:ext cx="1949012" cy="1865215"/>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88687" y="3032934"/>
            <a:ext cx="1008134" cy="369332"/>
          </a:xfrm>
          <a:prstGeom prst="rect">
            <a:avLst/>
          </a:prstGeom>
          <a:noFill/>
        </p:spPr>
        <p:txBody>
          <a:bodyPr wrap="none" rtlCol="0">
            <a:prstTxWarp prst="textArchUp">
              <a:avLst/>
            </a:prstTxWarp>
            <a:spAutoFit/>
          </a:bodyPr>
          <a:lstStyle/>
          <a:p>
            <a:pPr algn="ctr"/>
            <a:r>
              <a:rPr lang="en-US" sz="2000" b="1" dirty="0" err="1"/>
              <a:t>Nepotist</a:t>
            </a:r>
            <a:endParaRPr lang="en-US" sz="2000" b="1" dirty="0"/>
          </a:p>
        </p:txBody>
      </p:sp>
      <p:sp>
        <p:nvSpPr>
          <p:cNvPr id="10" name="TextBox 9"/>
          <p:cNvSpPr txBox="1"/>
          <p:nvPr/>
        </p:nvSpPr>
        <p:spPr>
          <a:xfrm>
            <a:off x="3848500" y="1387489"/>
            <a:ext cx="1600722" cy="369332"/>
          </a:xfrm>
          <a:prstGeom prst="rect">
            <a:avLst/>
          </a:prstGeom>
          <a:noFill/>
        </p:spPr>
        <p:txBody>
          <a:bodyPr wrap="none" rtlCol="0">
            <a:prstTxWarp prst="textArchUp">
              <a:avLst/>
            </a:prstTxWarp>
            <a:spAutoFit/>
          </a:bodyPr>
          <a:lstStyle/>
          <a:p>
            <a:pPr algn="ctr"/>
            <a:r>
              <a:rPr lang="en-US" sz="2000" b="1" dirty="0"/>
              <a:t>Nationalist</a:t>
            </a:r>
          </a:p>
        </p:txBody>
      </p:sp>
      <p:sp>
        <p:nvSpPr>
          <p:cNvPr id="11" name="Rounded Rectangle 10"/>
          <p:cNvSpPr/>
          <p:nvPr/>
        </p:nvSpPr>
        <p:spPr>
          <a:xfrm>
            <a:off x="148252" y="44712"/>
            <a:ext cx="8878100" cy="6775280"/>
          </a:xfrm>
          <a:prstGeom prst="roundRect">
            <a:avLst>
              <a:gd name="adj" fmla="val 3947"/>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907798" y="49987"/>
            <a:ext cx="3821239" cy="461665"/>
          </a:xfrm>
          <a:prstGeom prst="rect">
            <a:avLst/>
          </a:prstGeom>
          <a:noFill/>
        </p:spPr>
        <p:txBody>
          <a:bodyPr wrap="none" rtlCol="0">
            <a:spAutoFit/>
          </a:bodyPr>
          <a:lstStyle/>
          <a:p>
            <a:r>
              <a:rPr lang="en-US" sz="2400" dirty="0">
                <a:solidFill>
                  <a:srgbClr val="404040"/>
                </a:solidFill>
              </a:rPr>
              <a:t>A humanist’s, globalist’s view</a:t>
            </a:r>
          </a:p>
        </p:txBody>
      </p:sp>
      <p:sp>
        <p:nvSpPr>
          <p:cNvPr id="15" name="Oval 14"/>
          <p:cNvSpPr/>
          <p:nvPr/>
        </p:nvSpPr>
        <p:spPr>
          <a:xfrm>
            <a:off x="4331154" y="3862868"/>
            <a:ext cx="474870" cy="45940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899629" y="1519795"/>
            <a:ext cx="5438366" cy="5220840"/>
          </a:xfrm>
          <a:prstGeom prst="ellipse">
            <a:avLst/>
          </a:prstGeom>
          <a:noFill/>
          <a:ln w="1905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190039" y="3551710"/>
            <a:ext cx="759605" cy="369332"/>
          </a:xfrm>
          <a:prstGeom prst="rect">
            <a:avLst/>
          </a:prstGeom>
          <a:noFill/>
        </p:spPr>
        <p:txBody>
          <a:bodyPr wrap="none" rtlCol="0">
            <a:spAutoFit/>
          </a:bodyPr>
          <a:lstStyle/>
          <a:p>
            <a:r>
              <a:rPr lang="en-US" b="1" dirty="0"/>
              <a:t>Egoist</a:t>
            </a:r>
          </a:p>
        </p:txBody>
      </p:sp>
      <p:sp>
        <p:nvSpPr>
          <p:cNvPr id="3" name="TextBox 2"/>
          <p:cNvSpPr txBox="1"/>
          <p:nvPr/>
        </p:nvSpPr>
        <p:spPr>
          <a:xfrm>
            <a:off x="2735467" y="835887"/>
            <a:ext cx="3692349" cy="369332"/>
          </a:xfrm>
          <a:prstGeom prst="rect">
            <a:avLst/>
          </a:prstGeom>
          <a:noFill/>
        </p:spPr>
        <p:txBody>
          <a:bodyPr wrap="none" rtlCol="0">
            <a:prstTxWarp prst="textArchUp">
              <a:avLst/>
            </a:prstTxWarp>
            <a:spAutoFit/>
          </a:bodyPr>
          <a:lstStyle/>
          <a:p>
            <a:pPr algn="ctr"/>
            <a:r>
              <a:rPr lang="en-US" sz="2000" b="1" dirty="0">
                <a:solidFill>
                  <a:srgbClr val="FF0000"/>
                </a:solidFill>
              </a:rPr>
              <a:t>Racist, Religious Fanatic, Elitist, Sexist</a:t>
            </a:r>
          </a:p>
        </p:txBody>
      </p:sp>
      <p:sp>
        <p:nvSpPr>
          <p:cNvPr id="7" name="TextBox 6"/>
          <p:cNvSpPr txBox="1"/>
          <p:nvPr/>
        </p:nvSpPr>
        <p:spPr>
          <a:xfrm>
            <a:off x="148252" y="5718485"/>
            <a:ext cx="2587216" cy="707886"/>
          </a:xfrm>
          <a:prstGeom prst="rect">
            <a:avLst/>
          </a:prstGeom>
          <a:noFill/>
        </p:spPr>
        <p:txBody>
          <a:bodyPr wrap="square" rtlCol="0">
            <a:spAutoFit/>
          </a:bodyPr>
          <a:lstStyle/>
          <a:p>
            <a:r>
              <a:rPr lang="en-US" sz="2000" b="1" dirty="0"/>
              <a:t>Egocentricity</a:t>
            </a:r>
            <a:r>
              <a:rPr lang="en-US" sz="2000" dirty="0"/>
              <a:t> is </a:t>
            </a:r>
          </a:p>
          <a:p>
            <a:r>
              <a:rPr lang="en-US" sz="2000" dirty="0"/>
              <a:t>ideal in moderation.</a:t>
            </a:r>
          </a:p>
        </p:txBody>
      </p:sp>
      <p:sp>
        <p:nvSpPr>
          <p:cNvPr id="23" name="TextBox 22">
            <a:extLst>
              <a:ext uri="{FF2B5EF4-FFF2-40B4-BE49-F238E27FC236}">
                <a16:creationId xmlns:a16="http://schemas.microsoft.com/office/drawing/2014/main" id="{CF51604A-E271-87C1-7FB3-25B570892D7C}"/>
              </a:ext>
            </a:extLst>
          </p:cNvPr>
          <p:cNvSpPr txBox="1"/>
          <p:nvPr/>
        </p:nvSpPr>
        <p:spPr>
          <a:xfrm>
            <a:off x="211272" y="666451"/>
            <a:ext cx="2587216" cy="1015663"/>
          </a:xfrm>
          <a:prstGeom prst="rect">
            <a:avLst/>
          </a:prstGeom>
          <a:noFill/>
        </p:spPr>
        <p:txBody>
          <a:bodyPr wrap="square" rtlCol="0">
            <a:spAutoFit/>
          </a:bodyPr>
          <a:lstStyle/>
          <a:p>
            <a:r>
              <a:rPr lang="en-US" sz="2000" b="1" dirty="0">
                <a:solidFill>
                  <a:srgbClr val="C00000"/>
                </a:solidFill>
              </a:rPr>
              <a:t>Partial worldview </a:t>
            </a:r>
          </a:p>
          <a:p>
            <a:r>
              <a:rPr lang="en-US" sz="2000" dirty="0">
                <a:solidFill>
                  <a:srgbClr val="C00000"/>
                </a:solidFill>
              </a:rPr>
              <a:t>is not ideal for humans at any level.</a:t>
            </a:r>
          </a:p>
        </p:txBody>
      </p:sp>
    </p:spTree>
    <p:extLst>
      <p:ext uri="{BB962C8B-B14F-4D97-AF65-F5344CB8AC3E}">
        <p14:creationId xmlns:p14="http://schemas.microsoft.com/office/powerpoint/2010/main" val="1970465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9632" t="30714" r="14538" b="3959"/>
          <a:stretch/>
        </p:blipFill>
        <p:spPr>
          <a:xfrm>
            <a:off x="1" y="1"/>
            <a:ext cx="9144000" cy="6858000"/>
          </a:xfrm>
          <a:prstGeom prst="rect">
            <a:avLst/>
          </a:prstGeom>
          <a:ln>
            <a:noFill/>
          </a:ln>
          <a:effectLst>
            <a:softEdge rad="112500"/>
          </a:effectLst>
        </p:spPr>
      </p:pic>
      <p:sp>
        <p:nvSpPr>
          <p:cNvPr id="5" name="Oval 4"/>
          <p:cNvSpPr/>
          <p:nvPr/>
        </p:nvSpPr>
        <p:spPr>
          <a:xfrm>
            <a:off x="4215610" y="3006554"/>
            <a:ext cx="731874" cy="68197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6" name="TextBox 5"/>
          <p:cNvSpPr txBox="1"/>
          <p:nvPr/>
        </p:nvSpPr>
        <p:spPr>
          <a:xfrm>
            <a:off x="4216362" y="3094899"/>
            <a:ext cx="735899" cy="461665"/>
          </a:xfrm>
          <a:prstGeom prst="rect">
            <a:avLst/>
          </a:prstGeom>
          <a:noFill/>
        </p:spPr>
        <p:txBody>
          <a:bodyPr wrap="none" rtlCol="0">
            <a:spAutoFit/>
          </a:bodyPr>
          <a:lstStyle/>
          <a:p>
            <a:r>
              <a:rPr lang="en-US" sz="2400" dirty="0">
                <a:solidFill>
                  <a:srgbClr val="FFFF00"/>
                </a:solidFill>
              </a:rPr>
              <a:t>YOU</a:t>
            </a:r>
          </a:p>
        </p:txBody>
      </p:sp>
      <p:sp>
        <p:nvSpPr>
          <p:cNvPr id="7" name="Oval 6"/>
          <p:cNvSpPr/>
          <p:nvPr/>
        </p:nvSpPr>
        <p:spPr>
          <a:xfrm>
            <a:off x="5618135" y="1703418"/>
            <a:ext cx="474870" cy="45940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8" name="TextBox 7"/>
          <p:cNvSpPr txBox="1"/>
          <p:nvPr/>
        </p:nvSpPr>
        <p:spPr>
          <a:xfrm>
            <a:off x="5574715" y="1725505"/>
            <a:ext cx="598090" cy="369332"/>
          </a:xfrm>
          <a:prstGeom prst="rect">
            <a:avLst/>
          </a:prstGeom>
          <a:noFill/>
        </p:spPr>
        <p:txBody>
          <a:bodyPr wrap="none" rtlCol="0">
            <a:spAutoFit/>
          </a:bodyPr>
          <a:lstStyle/>
          <a:p>
            <a:r>
              <a:rPr lang="en-US" dirty="0">
                <a:solidFill>
                  <a:srgbClr val="FFFF00"/>
                </a:solidFill>
              </a:rPr>
              <a:t>YOU</a:t>
            </a:r>
          </a:p>
        </p:txBody>
      </p:sp>
      <p:sp>
        <p:nvSpPr>
          <p:cNvPr id="9" name="Oval 8"/>
          <p:cNvSpPr/>
          <p:nvPr/>
        </p:nvSpPr>
        <p:spPr>
          <a:xfrm>
            <a:off x="6200402" y="1231270"/>
            <a:ext cx="398321" cy="33855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0" name="TextBox 9"/>
          <p:cNvSpPr txBox="1"/>
          <p:nvPr/>
        </p:nvSpPr>
        <p:spPr>
          <a:xfrm>
            <a:off x="6134896" y="1231271"/>
            <a:ext cx="552154" cy="338554"/>
          </a:xfrm>
          <a:prstGeom prst="rect">
            <a:avLst/>
          </a:prstGeom>
          <a:noFill/>
        </p:spPr>
        <p:txBody>
          <a:bodyPr wrap="none" rtlCol="0">
            <a:spAutoFit/>
          </a:bodyPr>
          <a:lstStyle/>
          <a:p>
            <a:r>
              <a:rPr lang="en-US" sz="1600" dirty="0">
                <a:solidFill>
                  <a:srgbClr val="FFFF00"/>
                </a:solidFill>
              </a:rPr>
              <a:t>YOU</a:t>
            </a:r>
          </a:p>
        </p:txBody>
      </p:sp>
      <p:sp>
        <p:nvSpPr>
          <p:cNvPr id="11" name="Oval 10"/>
          <p:cNvSpPr/>
          <p:nvPr/>
        </p:nvSpPr>
        <p:spPr>
          <a:xfrm>
            <a:off x="6642143" y="952459"/>
            <a:ext cx="237943" cy="237531"/>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TextBox 11"/>
          <p:cNvSpPr txBox="1"/>
          <p:nvPr/>
        </p:nvSpPr>
        <p:spPr>
          <a:xfrm>
            <a:off x="6576637" y="952460"/>
            <a:ext cx="391798" cy="215444"/>
          </a:xfrm>
          <a:prstGeom prst="rect">
            <a:avLst/>
          </a:prstGeom>
          <a:noFill/>
        </p:spPr>
        <p:txBody>
          <a:bodyPr wrap="square" rtlCol="0">
            <a:spAutoFit/>
          </a:bodyPr>
          <a:lstStyle/>
          <a:p>
            <a:r>
              <a:rPr lang="en-US" sz="800" dirty="0">
                <a:solidFill>
                  <a:srgbClr val="FFFF00"/>
                </a:solidFill>
              </a:rPr>
              <a:t>YOU</a:t>
            </a:r>
          </a:p>
        </p:txBody>
      </p:sp>
      <p:sp>
        <p:nvSpPr>
          <p:cNvPr id="13" name="Oval 12"/>
          <p:cNvSpPr/>
          <p:nvPr/>
        </p:nvSpPr>
        <p:spPr>
          <a:xfrm>
            <a:off x="6938805" y="728608"/>
            <a:ext cx="173892" cy="170583"/>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4" name="TextBox 13"/>
          <p:cNvSpPr txBox="1"/>
          <p:nvPr/>
        </p:nvSpPr>
        <p:spPr>
          <a:xfrm>
            <a:off x="6867387" y="716663"/>
            <a:ext cx="391798" cy="184666"/>
          </a:xfrm>
          <a:prstGeom prst="rect">
            <a:avLst/>
          </a:prstGeom>
          <a:noFill/>
        </p:spPr>
        <p:txBody>
          <a:bodyPr wrap="square" rtlCol="0">
            <a:spAutoFit/>
          </a:bodyPr>
          <a:lstStyle/>
          <a:p>
            <a:r>
              <a:rPr lang="en-US" sz="600" dirty="0">
                <a:solidFill>
                  <a:srgbClr val="FFFF00"/>
                </a:solidFill>
              </a:rPr>
              <a:t>YOU</a:t>
            </a:r>
          </a:p>
        </p:txBody>
      </p:sp>
      <p:sp>
        <p:nvSpPr>
          <p:cNvPr id="15" name="Oval 14"/>
          <p:cNvSpPr/>
          <p:nvPr/>
        </p:nvSpPr>
        <p:spPr>
          <a:xfrm>
            <a:off x="7144052" y="623066"/>
            <a:ext cx="85543" cy="85131"/>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7049418" y="581219"/>
            <a:ext cx="391798" cy="169277"/>
          </a:xfrm>
          <a:prstGeom prst="rect">
            <a:avLst/>
          </a:prstGeom>
          <a:noFill/>
        </p:spPr>
        <p:txBody>
          <a:bodyPr wrap="square" rtlCol="0">
            <a:spAutoFit/>
          </a:bodyPr>
          <a:lstStyle/>
          <a:p>
            <a:r>
              <a:rPr lang="en-US" sz="500" dirty="0">
                <a:solidFill>
                  <a:srgbClr val="FFFF00"/>
                </a:solidFill>
              </a:rPr>
              <a:t>YOU</a:t>
            </a:r>
          </a:p>
        </p:txBody>
      </p:sp>
      <p:sp>
        <p:nvSpPr>
          <p:cNvPr id="17" name="TextBox 16"/>
          <p:cNvSpPr txBox="1"/>
          <p:nvPr/>
        </p:nvSpPr>
        <p:spPr>
          <a:xfrm>
            <a:off x="2396428" y="27221"/>
            <a:ext cx="3705633" cy="1107996"/>
          </a:xfrm>
          <a:prstGeom prst="rect">
            <a:avLst/>
          </a:prstGeom>
          <a:noFill/>
        </p:spPr>
        <p:txBody>
          <a:bodyPr wrap="square" rtlCol="0">
            <a:spAutoFit/>
          </a:bodyPr>
          <a:lstStyle/>
          <a:p>
            <a:pPr algn="ctr"/>
            <a:r>
              <a:rPr lang="en-US" dirty="0">
                <a:latin typeface="Chalkduster"/>
                <a:cs typeface="Chalkduster"/>
              </a:rPr>
              <a:t>The harmonious </a:t>
            </a:r>
          </a:p>
          <a:p>
            <a:pPr algn="ctr"/>
            <a:r>
              <a:rPr lang="en-US" sz="2400" b="1" dirty="0">
                <a:latin typeface="Chalkduster"/>
                <a:cs typeface="Chalkduster"/>
              </a:rPr>
              <a:t>ricochet effect </a:t>
            </a:r>
          </a:p>
          <a:p>
            <a:pPr algn="ctr"/>
            <a:r>
              <a:rPr lang="en-US" sz="2400" dirty="0">
                <a:latin typeface="Chalkduster"/>
                <a:cs typeface="Chalkduster"/>
              </a:rPr>
              <a:t> </a:t>
            </a:r>
          </a:p>
        </p:txBody>
      </p:sp>
      <p:sp>
        <p:nvSpPr>
          <p:cNvPr id="18" name="TextBox 17"/>
          <p:cNvSpPr txBox="1"/>
          <p:nvPr/>
        </p:nvSpPr>
        <p:spPr>
          <a:xfrm>
            <a:off x="5376775" y="3713348"/>
            <a:ext cx="2255660" cy="830997"/>
          </a:xfrm>
          <a:prstGeom prst="rect">
            <a:avLst/>
          </a:prstGeom>
          <a:noFill/>
        </p:spPr>
        <p:txBody>
          <a:bodyPr wrap="square" rtlCol="0">
            <a:spAutoFit/>
          </a:bodyPr>
          <a:lstStyle/>
          <a:p>
            <a:pPr algn="ctr"/>
            <a:r>
              <a:rPr lang="en-US" sz="2400" dirty="0">
                <a:latin typeface="Chalkduster"/>
                <a:cs typeface="Chalkduster"/>
              </a:rPr>
              <a:t>my family</a:t>
            </a:r>
            <a:r>
              <a:rPr lang="en-US" sz="2400" b="1" dirty="0">
                <a:latin typeface="Chalkduster"/>
                <a:cs typeface="Chalkduster"/>
              </a:rPr>
              <a:t> </a:t>
            </a:r>
          </a:p>
          <a:p>
            <a:pPr algn="ctr"/>
            <a:r>
              <a:rPr lang="en-US" sz="2400" dirty="0">
                <a:latin typeface="Chalkduster"/>
                <a:cs typeface="Chalkduster"/>
              </a:rPr>
              <a:t> </a:t>
            </a:r>
          </a:p>
        </p:txBody>
      </p:sp>
      <p:sp>
        <p:nvSpPr>
          <p:cNvPr id="20" name="TextBox 19"/>
          <p:cNvSpPr txBox="1"/>
          <p:nvPr/>
        </p:nvSpPr>
        <p:spPr>
          <a:xfrm>
            <a:off x="5921588" y="2054610"/>
            <a:ext cx="2255660" cy="707886"/>
          </a:xfrm>
          <a:prstGeom prst="rect">
            <a:avLst/>
          </a:prstGeom>
          <a:noFill/>
        </p:spPr>
        <p:txBody>
          <a:bodyPr wrap="square" rtlCol="0">
            <a:spAutoFit/>
          </a:bodyPr>
          <a:lstStyle/>
          <a:p>
            <a:pPr algn="ctr"/>
            <a:r>
              <a:rPr lang="en-US" sz="2000" dirty="0">
                <a:latin typeface="Chalkduster"/>
                <a:cs typeface="Chalkduster"/>
              </a:rPr>
              <a:t>my relatives</a:t>
            </a:r>
            <a:endParaRPr lang="en-US" sz="2000" b="1" dirty="0">
              <a:latin typeface="Chalkduster"/>
              <a:cs typeface="Chalkduster"/>
            </a:endParaRPr>
          </a:p>
          <a:p>
            <a:pPr algn="ctr"/>
            <a:r>
              <a:rPr lang="en-US" sz="2000" dirty="0">
                <a:latin typeface="Chalkduster"/>
                <a:cs typeface="Chalkduster"/>
              </a:rPr>
              <a:t> </a:t>
            </a:r>
          </a:p>
        </p:txBody>
      </p:sp>
      <p:sp>
        <p:nvSpPr>
          <p:cNvPr id="21" name="TextBox 20"/>
          <p:cNvSpPr txBox="1"/>
          <p:nvPr/>
        </p:nvSpPr>
        <p:spPr>
          <a:xfrm>
            <a:off x="6504605" y="1301968"/>
            <a:ext cx="2255660" cy="646331"/>
          </a:xfrm>
          <a:prstGeom prst="rect">
            <a:avLst/>
          </a:prstGeom>
          <a:noFill/>
        </p:spPr>
        <p:txBody>
          <a:bodyPr wrap="square" rtlCol="0">
            <a:spAutoFit/>
          </a:bodyPr>
          <a:lstStyle/>
          <a:p>
            <a:pPr algn="ctr"/>
            <a:r>
              <a:rPr lang="en-US" dirty="0">
                <a:latin typeface="Chalkduster"/>
                <a:cs typeface="Chalkduster"/>
              </a:rPr>
              <a:t>my city</a:t>
            </a:r>
            <a:endParaRPr lang="en-US" b="1" dirty="0">
              <a:latin typeface="Chalkduster"/>
              <a:cs typeface="Chalkduster"/>
            </a:endParaRPr>
          </a:p>
          <a:p>
            <a:pPr algn="ctr"/>
            <a:r>
              <a:rPr lang="en-US" dirty="0">
                <a:latin typeface="Chalkduster"/>
                <a:cs typeface="Chalkduster"/>
              </a:rPr>
              <a:t> </a:t>
            </a:r>
          </a:p>
        </p:txBody>
      </p:sp>
      <p:sp>
        <p:nvSpPr>
          <p:cNvPr id="22" name="TextBox 21"/>
          <p:cNvSpPr txBox="1"/>
          <p:nvPr/>
        </p:nvSpPr>
        <p:spPr>
          <a:xfrm>
            <a:off x="6968435" y="989973"/>
            <a:ext cx="2241822" cy="584776"/>
          </a:xfrm>
          <a:prstGeom prst="rect">
            <a:avLst/>
          </a:prstGeom>
          <a:noFill/>
        </p:spPr>
        <p:txBody>
          <a:bodyPr wrap="square" rtlCol="0">
            <a:spAutoFit/>
          </a:bodyPr>
          <a:lstStyle/>
          <a:p>
            <a:pPr algn="ctr"/>
            <a:r>
              <a:rPr lang="en-US" sz="1600" dirty="0">
                <a:latin typeface="Chalkduster"/>
                <a:cs typeface="Chalkduster"/>
              </a:rPr>
              <a:t>my nation</a:t>
            </a:r>
            <a:endParaRPr lang="en-US" sz="1600" b="1" dirty="0">
              <a:latin typeface="Chalkduster"/>
              <a:cs typeface="Chalkduster"/>
            </a:endParaRPr>
          </a:p>
          <a:p>
            <a:pPr algn="ctr"/>
            <a:r>
              <a:rPr lang="en-US" sz="1600" dirty="0">
                <a:latin typeface="Chalkduster"/>
                <a:cs typeface="Chalkduster"/>
              </a:rPr>
              <a:t> </a:t>
            </a:r>
          </a:p>
        </p:txBody>
      </p:sp>
      <p:sp>
        <p:nvSpPr>
          <p:cNvPr id="23" name="TextBox 22"/>
          <p:cNvSpPr txBox="1"/>
          <p:nvPr/>
        </p:nvSpPr>
        <p:spPr>
          <a:xfrm>
            <a:off x="7441216" y="606370"/>
            <a:ext cx="1702784" cy="483722"/>
          </a:xfrm>
          <a:prstGeom prst="rect">
            <a:avLst/>
          </a:prstGeom>
          <a:noFill/>
        </p:spPr>
        <p:txBody>
          <a:bodyPr wrap="square" rtlCol="0">
            <a:spAutoFit/>
          </a:bodyPr>
          <a:lstStyle/>
          <a:p>
            <a:pPr algn="ctr">
              <a:lnSpc>
                <a:spcPct val="90000"/>
              </a:lnSpc>
            </a:pPr>
            <a:r>
              <a:rPr lang="en-US" sz="1400" dirty="0">
                <a:latin typeface="Chalkduster"/>
                <a:cs typeface="Chalkduster"/>
              </a:rPr>
              <a:t>my national alliance</a:t>
            </a:r>
            <a:endParaRPr lang="en-US" sz="1400" b="1" dirty="0">
              <a:latin typeface="Chalkduster"/>
              <a:cs typeface="Chalkduster"/>
            </a:endParaRPr>
          </a:p>
        </p:txBody>
      </p:sp>
      <p:sp>
        <p:nvSpPr>
          <p:cNvPr id="24" name="TextBox 23"/>
          <p:cNvSpPr txBox="1"/>
          <p:nvPr/>
        </p:nvSpPr>
        <p:spPr>
          <a:xfrm>
            <a:off x="6531713" y="476255"/>
            <a:ext cx="1375422" cy="276999"/>
          </a:xfrm>
          <a:prstGeom prst="rect">
            <a:avLst/>
          </a:prstGeom>
          <a:noFill/>
        </p:spPr>
        <p:txBody>
          <a:bodyPr wrap="square" rtlCol="0">
            <a:prstTxWarp prst="textArchUp">
              <a:avLst/>
            </a:prstTxWarp>
            <a:spAutoFit/>
          </a:bodyPr>
          <a:lstStyle/>
          <a:p>
            <a:pPr algn="ctr"/>
            <a:r>
              <a:rPr lang="en-US" sz="1200" dirty="0">
                <a:latin typeface="Chalkduster"/>
                <a:cs typeface="Chalkduster"/>
              </a:rPr>
              <a:t>our globe</a:t>
            </a:r>
            <a:endParaRPr lang="en-US" sz="1200" b="1" dirty="0">
              <a:latin typeface="Chalkduster"/>
              <a:cs typeface="Chalkduster"/>
            </a:endParaRPr>
          </a:p>
        </p:txBody>
      </p:sp>
    </p:spTree>
    <p:extLst>
      <p:ext uri="{BB962C8B-B14F-4D97-AF65-F5344CB8AC3E}">
        <p14:creationId xmlns:p14="http://schemas.microsoft.com/office/powerpoint/2010/main" val="117387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8566" y="1931969"/>
            <a:ext cx="2805434" cy="4874412"/>
          </a:xfrm>
          <a:prstGeom prst="rect">
            <a:avLst/>
          </a:prstGeom>
          <a:noFill/>
          <a:ln>
            <a:solidFill>
              <a:srgbClr val="7F7F7F"/>
            </a:solidFill>
          </a:ln>
        </p:spPr>
        <p:txBody>
          <a:bodyPr wrap="square" rtlCol="0">
            <a:spAutoFit/>
          </a:bodyPr>
          <a:lstStyle/>
          <a:p>
            <a:pPr algn="just">
              <a:lnSpc>
                <a:spcPct val="90000"/>
              </a:lnSpc>
            </a:pPr>
            <a:r>
              <a:rPr lang="en-US" sz="1500" dirty="0"/>
              <a:t>What is </a:t>
            </a:r>
            <a:r>
              <a:rPr lang="en-US" sz="1500" i="1" dirty="0"/>
              <a:t>not</a:t>
            </a:r>
            <a:r>
              <a:rPr lang="en-US" sz="1500" dirty="0"/>
              <a:t> harmonious is our often partial, </a:t>
            </a:r>
            <a:r>
              <a:rPr lang="en-US" sz="1500" b="1" dirty="0"/>
              <a:t>elliptical (racist, fanatic, elitist and sexist) view of our social world </a:t>
            </a:r>
            <a:r>
              <a:rPr lang="en-US" sz="1500" dirty="0"/>
              <a:t>and the </a:t>
            </a:r>
            <a:r>
              <a:rPr lang="en-US" sz="1500" b="1" dirty="0"/>
              <a:t>exploitation by patriarchs and leaders</a:t>
            </a:r>
            <a:r>
              <a:rPr lang="en-US" sz="1500" dirty="0"/>
              <a:t> who promote the interests of same-thinking people to the expense of the self or the rest of the world. Prompting Americans towards the public good John F. Kennedy said, </a:t>
            </a:r>
            <a:r>
              <a:rPr lang="en-US" sz="1500" i="1" dirty="0">
                <a:solidFill>
                  <a:srgbClr val="0000FF"/>
                </a:solidFill>
              </a:rPr>
              <a:t>“ask not what your country can do for you – ask what you can do for your country”</a:t>
            </a:r>
            <a:r>
              <a:rPr lang="en-US" sz="1500" dirty="0"/>
              <a:t>. Prompting the rest of the world to cooperate, he said, </a:t>
            </a:r>
            <a:r>
              <a:rPr lang="en-US" sz="1500" i="1" dirty="0">
                <a:solidFill>
                  <a:srgbClr val="0000FF"/>
                </a:solidFill>
              </a:rPr>
              <a:t>“ask not what America will do for you, but what together we can do for the freedom of man”</a:t>
            </a:r>
            <a:r>
              <a:rPr lang="en-US" sz="1500" dirty="0"/>
              <a:t>. These powerful words could be taken to mean, </a:t>
            </a:r>
            <a:r>
              <a:rPr lang="en-US" sz="1500" b="1" i="1" dirty="0"/>
              <a:t>“Do what you can for your country, without your country abusing other countries or you”</a:t>
            </a:r>
            <a:r>
              <a:rPr lang="en-US" sz="1500" dirty="0"/>
              <a:t>.</a:t>
            </a:r>
          </a:p>
        </p:txBody>
      </p:sp>
      <p:sp>
        <p:nvSpPr>
          <p:cNvPr id="3" name="TextBox 2"/>
          <p:cNvSpPr txBox="1"/>
          <p:nvPr/>
        </p:nvSpPr>
        <p:spPr>
          <a:xfrm>
            <a:off x="6203703" y="202548"/>
            <a:ext cx="2940297" cy="1661993"/>
          </a:xfrm>
          <a:prstGeom prst="rect">
            <a:avLst/>
          </a:prstGeom>
          <a:noFill/>
        </p:spPr>
        <p:txBody>
          <a:bodyPr wrap="square" rtlCol="0">
            <a:spAutoFit/>
          </a:bodyPr>
          <a:lstStyle/>
          <a:p>
            <a:pPr algn="ctr"/>
            <a:r>
              <a:rPr lang="en-US" dirty="0">
                <a:latin typeface="Chalkduster"/>
                <a:cs typeface="Chalkduster"/>
              </a:rPr>
              <a:t>The harmonious </a:t>
            </a:r>
          </a:p>
          <a:p>
            <a:pPr algn="ctr"/>
            <a:r>
              <a:rPr lang="en-US" sz="2400" b="1" dirty="0">
                <a:latin typeface="Chalkduster"/>
                <a:cs typeface="Chalkduster"/>
              </a:rPr>
              <a:t>ripple effect </a:t>
            </a:r>
          </a:p>
          <a:p>
            <a:pPr algn="ctr"/>
            <a:r>
              <a:rPr lang="en-US" dirty="0">
                <a:latin typeface="Chalkduster"/>
                <a:cs typeface="Chalkduster"/>
              </a:rPr>
              <a:t>vs. </a:t>
            </a:r>
          </a:p>
          <a:p>
            <a:pPr algn="ctr"/>
            <a:r>
              <a:rPr lang="en-US" dirty="0">
                <a:latin typeface="Chalkduster"/>
                <a:cs typeface="Chalkduster"/>
              </a:rPr>
              <a:t>the elliptical</a:t>
            </a:r>
          </a:p>
          <a:p>
            <a:pPr algn="ctr"/>
            <a:r>
              <a:rPr lang="en-US" sz="2400" b="1" dirty="0">
                <a:latin typeface="Chalkduster"/>
                <a:cs typeface="Chalkduster"/>
              </a:rPr>
              <a:t>partial effect</a:t>
            </a:r>
            <a:r>
              <a:rPr lang="en-US" sz="2400" dirty="0">
                <a:latin typeface="Chalkduster"/>
                <a:cs typeface="Chalkduster"/>
              </a:rPr>
              <a:t> </a:t>
            </a:r>
          </a:p>
        </p:txBody>
      </p:sp>
      <p:sp>
        <p:nvSpPr>
          <p:cNvPr id="6" name="TextBox 5"/>
          <p:cNvSpPr txBox="1"/>
          <p:nvPr/>
        </p:nvSpPr>
        <p:spPr>
          <a:xfrm>
            <a:off x="72139" y="5043329"/>
            <a:ext cx="6210238" cy="1758173"/>
          </a:xfrm>
          <a:prstGeom prst="rect">
            <a:avLst/>
          </a:prstGeom>
          <a:noFill/>
          <a:ln>
            <a:solidFill>
              <a:srgbClr val="7F7F7F"/>
            </a:solidFill>
          </a:ln>
        </p:spPr>
        <p:txBody>
          <a:bodyPr wrap="square" rtlCol="0">
            <a:spAutoFit/>
          </a:bodyPr>
          <a:lstStyle/>
          <a:p>
            <a:pPr algn="just">
              <a:lnSpc>
                <a:spcPct val="90000"/>
              </a:lnSpc>
            </a:pPr>
            <a:r>
              <a:rPr lang="en-US" sz="1500" dirty="0"/>
              <a:t>The stoic philosopher </a:t>
            </a:r>
            <a:r>
              <a:rPr lang="en-US" sz="1500" b="1" dirty="0" err="1"/>
              <a:t>Hierocles</a:t>
            </a:r>
            <a:r>
              <a:rPr lang="en-US" sz="1500" dirty="0"/>
              <a:t> advised viewing humans within </a:t>
            </a:r>
            <a:r>
              <a:rPr lang="en-US" sz="1500" b="1" dirty="0"/>
              <a:t>concentric social circles</a:t>
            </a:r>
            <a:r>
              <a:rPr lang="en-US" sz="1500" dirty="0"/>
              <a:t>, advocating expanding the inner circles so that our attitude towards the self extends to humanity establishing our concern for the world. Biologically also we see the world from the center out, and we can do this more effectively by temporarily moving into the position of our relatives, compatriots and all other humans and animals. Gravitating our concern towards us and those closer to us is only natural, because the center, our self, is seen and felt and must be taken care of more immediately. </a:t>
            </a:r>
          </a:p>
        </p:txBody>
      </p:sp>
      <p:pic>
        <p:nvPicPr>
          <p:cNvPr id="4" name="Picture 3"/>
          <p:cNvPicPr>
            <a:picLocks noChangeAspect="1"/>
          </p:cNvPicPr>
          <p:nvPr/>
        </p:nvPicPr>
        <p:blipFill>
          <a:blip r:embed="rId2"/>
          <a:stretch>
            <a:fillRect/>
          </a:stretch>
        </p:blipFill>
        <p:spPr>
          <a:xfrm>
            <a:off x="0" y="89903"/>
            <a:ext cx="6338566" cy="4863441"/>
          </a:xfrm>
          <a:prstGeom prst="rect">
            <a:avLst/>
          </a:prstGeom>
        </p:spPr>
      </p:pic>
    </p:spTree>
    <p:extLst>
      <p:ext uri="{BB962C8B-B14F-4D97-AF65-F5344CB8AC3E}">
        <p14:creationId xmlns:p14="http://schemas.microsoft.com/office/powerpoint/2010/main" val="390712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1872"/>
            <a:ext cx="8229600" cy="1298235"/>
          </a:xfrm>
        </p:spPr>
        <p:txBody>
          <a:bodyPr>
            <a:noAutofit/>
          </a:bodyPr>
          <a:lstStyle/>
          <a:p>
            <a:pPr marL="0" indent="0" algn="ctr">
              <a:buNone/>
            </a:pPr>
            <a:r>
              <a:rPr lang="en-US" dirty="0"/>
              <a:t>Impact of </a:t>
            </a:r>
            <a:r>
              <a:rPr lang="en-US" b="1" dirty="0">
                <a:solidFill>
                  <a:srgbClr val="000090"/>
                </a:solidFill>
              </a:rPr>
              <a:t>Genomes </a:t>
            </a:r>
            <a:r>
              <a:rPr lang="en-US" dirty="0"/>
              <a:t>&amp; </a:t>
            </a:r>
            <a:r>
              <a:rPr lang="en-US" b="1" dirty="0">
                <a:solidFill>
                  <a:srgbClr val="4F6228"/>
                </a:solidFill>
              </a:rPr>
              <a:t>Environments</a:t>
            </a:r>
            <a:endParaRPr lang="en-US" dirty="0">
              <a:solidFill>
                <a:schemeClr val="accent3">
                  <a:lumMod val="50000"/>
                </a:schemeClr>
              </a:solidFill>
            </a:endParaRPr>
          </a:p>
          <a:p>
            <a:pPr marL="0" indent="0" algn="ctr">
              <a:buNone/>
            </a:pPr>
            <a:r>
              <a:rPr lang="en-US" dirty="0"/>
              <a:t>on </a:t>
            </a:r>
            <a:r>
              <a:rPr lang="en-US" b="1" dirty="0"/>
              <a:t>Human Politics</a:t>
            </a:r>
          </a:p>
        </p:txBody>
      </p:sp>
    </p:spTree>
    <p:extLst>
      <p:ext uri="{BB962C8B-B14F-4D97-AF65-F5344CB8AC3E}">
        <p14:creationId xmlns:p14="http://schemas.microsoft.com/office/powerpoint/2010/main" val="4078315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grayscl/>
          </a:blip>
          <a:srcRect l="7076" t="6648" r="6978" b="7083"/>
          <a:stretch/>
        </p:blipFill>
        <p:spPr>
          <a:xfrm>
            <a:off x="1619365" y="568314"/>
            <a:ext cx="5894279" cy="5916280"/>
          </a:xfrm>
          <a:prstGeom prst="rect">
            <a:avLst/>
          </a:prstGeom>
          <a:ln>
            <a:noFill/>
          </a:ln>
          <a:effectLst>
            <a:softEdge rad="63500"/>
          </a:effectLst>
        </p:spPr>
      </p:pic>
      <p:sp>
        <p:nvSpPr>
          <p:cNvPr id="14" name="Oval 13"/>
          <p:cNvSpPr/>
          <p:nvPr/>
        </p:nvSpPr>
        <p:spPr>
          <a:xfrm>
            <a:off x="3708800" y="2756697"/>
            <a:ext cx="1751739" cy="169075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812082" y="2771978"/>
            <a:ext cx="1541412" cy="1569660"/>
          </a:xfrm>
          <a:prstGeom prst="rect">
            <a:avLst/>
          </a:prstGeom>
          <a:noFill/>
        </p:spPr>
        <p:txBody>
          <a:bodyPr wrap="square" rtlCol="0">
            <a:spAutoFit/>
          </a:bodyPr>
          <a:lstStyle/>
          <a:p>
            <a:pPr algn="ctr"/>
            <a:r>
              <a:rPr lang="en-US" sz="3200" b="1" dirty="0"/>
              <a:t>The middle way</a:t>
            </a:r>
          </a:p>
        </p:txBody>
      </p:sp>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ackgroundRemoval t="9954" b="98525" l="13167" r="91500"/>
                    </a14:imgEffect>
                    <a14:imgEffect>
                      <a14:brightnessContrast bright="20000" contrast="20000"/>
                    </a14:imgEffect>
                  </a14:imgLayer>
                </a14:imgProps>
              </a:ext>
            </a:extLst>
          </a:blip>
          <a:srcRect l="11540" r="8603"/>
          <a:stretch/>
        </p:blipFill>
        <p:spPr>
          <a:xfrm rot="21321707" flipH="1">
            <a:off x="5028075" y="4489692"/>
            <a:ext cx="1860510" cy="2116643"/>
          </a:xfrm>
          <a:prstGeom prst="rect">
            <a:avLst/>
          </a:prstGeom>
          <a:ln>
            <a:noFill/>
          </a:ln>
          <a:effectLst/>
        </p:spPr>
      </p:pic>
      <p:sp>
        <p:nvSpPr>
          <p:cNvPr id="2" name="TextBox 1"/>
          <p:cNvSpPr txBox="1"/>
          <p:nvPr/>
        </p:nvSpPr>
        <p:spPr>
          <a:xfrm>
            <a:off x="3340214" y="1876749"/>
            <a:ext cx="2450014" cy="430887"/>
          </a:xfrm>
          <a:prstGeom prst="rect">
            <a:avLst/>
          </a:prstGeom>
          <a:solidFill>
            <a:srgbClr val="777777"/>
          </a:solidFill>
          <a:effectLst>
            <a:softEdge rad="38100"/>
          </a:effectLst>
        </p:spPr>
        <p:txBody>
          <a:bodyPr wrap="square" rtlCol="0">
            <a:spAutoFit/>
          </a:bodyPr>
          <a:lstStyle/>
          <a:p>
            <a:pPr algn="ctr"/>
            <a:r>
              <a:rPr lang="en-US" sz="2200" dirty="0">
                <a:solidFill>
                  <a:schemeClr val="bg1">
                    <a:lumMod val="95000"/>
                  </a:schemeClr>
                </a:solidFill>
              </a:rPr>
              <a:t>COLLECTIVISM</a:t>
            </a:r>
          </a:p>
        </p:txBody>
      </p:sp>
      <p:sp>
        <p:nvSpPr>
          <p:cNvPr id="12" name="TextBox 11"/>
          <p:cNvSpPr txBox="1"/>
          <p:nvPr/>
        </p:nvSpPr>
        <p:spPr>
          <a:xfrm>
            <a:off x="3340214" y="4748749"/>
            <a:ext cx="2450014" cy="430887"/>
          </a:xfrm>
          <a:prstGeom prst="rect">
            <a:avLst/>
          </a:prstGeom>
          <a:solidFill>
            <a:srgbClr val="E4E4E4"/>
          </a:solidFill>
          <a:effectLst>
            <a:softEdge rad="38100"/>
          </a:effectLst>
        </p:spPr>
        <p:txBody>
          <a:bodyPr wrap="square" rtlCol="0">
            <a:spAutoFit/>
          </a:bodyPr>
          <a:lstStyle/>
          <a:p>
            <a:pPr algn="ctr"/>
            <a:r>
              <a:rPr lang="en-US" sz="2200" dirty="0">
                <a:solidFill>
                  <a:schemeClr val="tx1">
                    <a:lumMod val="65000"/>
                    <a:lumOff val="35000"/>
                  </a:schemeClr>
                </a:solidFill>
              </a:rPr>
              <a:t>INDIVIDUALISM</a:t>
            </a:r>
          </a:p>
        </p:txBody>
      </p:sp>
      <p:sp>
        <p:nvSpPr>
          <p:cNvPr id="13" name="TextBox 12"/>
          <p:cNvSpPr txBox="1"/>
          <p:nvPr/>
        </p:nvSpPr>
        <p:spPr>
          <a:xfrm>
            <a:off x="1991575" y="3310283"/>
            <a:ext cx="1638552" cy="430887"/>
          </a:xfrm>
          <a:prstGeom prst="rect">
            <a:avLst/>
          </a:prstGeom>
          <a:solidFill>
            <a:srgbClr val="515151"/>
          </a:solidFill>
          <a:effectLst>
            <a:softEdge rad="38100"/>
          </a:effectLst>
        </p:spPr>
        <p:txBody>
          <a:bodyPr wrap="square" rtlCol="0">
            <a:spAutoFit/>
          </a:bodyPr>
          <a:lstStyle/>
          <a:p>
            <a:pPr algn="ctr"/>
            <a:r>
              <a:rPr lang="en-US" sz="2200" dirty="0">
                <a:solidFill>
                  <a:srgbClr val="D9D9D9"/>
                </a:solidFill>
              </a:rPr>
              <a:t>LEFTISM</a:t>
            </a:r>
          </a:p>
        </p:txBody>
      </p:sp>
      <p:sp>
        <p:nvSpPr>
          <p:cNvPr id="16" name="TextBox 15"/>
          <p:cNvSpPr txBox="1"/>
          <p:nvPr/>
        </p:nvSpPr>
        <p:spPr>
          <a:xfrm>
            <a:off x="5465884" y="3315499"/>
            <a:ext cx="1638552" cy="430887"/>
          </a:xfrm>
          <a:prstGeom prst="rect">
            <a:avLst/>
          </a:prstGeom>
          <a:solidFill>
            <a:srgbClr val="4B4B4B"/>
          </a:solidFill>
          <a:effectLst>
            <a:softEdge rad="38100"/>
          </a:effectLst>
        </p:spPr>
        <p:txBody>
          <a:bodyPr wrap="square" rtlCol="0">
            <a:spAutoFit/>
          </a:bodyPr>
          <a:lstStyle/>
          <a:p>
            <a:pPr algn="ctr"/>
            <a:r>
              <a:rPr lang="en-US" sz="2200" dirty="0">
                <a:solidFill>
                  <a:schemeClr val="bg1">
                    <a:lumMod val="85000"/>
                  </a:schemeClr>
                </a:solidFill>
              </a:rPr>
              <a:t>RIGHTISM</a:t>
            </a:r>
          </a:p>
        </p:txBody>
      </p:sp>
      <p:sp>
        <p:nvSpPr>
          <p:cNvPr id="17" name="TextBox 16"/>
          <p:cNvSpPr txBox="1"/>
          <p:nvPr/>
        </p:nvSpPr>
        <p:spPr>
          <a:xfrm rot="18932270">
            <a:off x="791977" y="1870919"/>
            <a:ext cx="4548986" cy="369332"/>
          </a:xfrm>
          <a:prstGeom prst="rect">
            <a:avLst/>
          </a:prstGeom>
          <a:solidFill>
            <a:schemeClr val="tx1"/>
          </a:solidFill>
          <a:effectLst>
            <a:softEdge rad="38100"/>
          </a:effectLst>
        </p:spPr>
        <p:txBody>
          <a:bodyPr wrap="square" rtlCol="0">
            <a:spAutoFit/>
          </a:bodyPr>
          <a:lstStyle/>
          <a:p>
            <a:pPr algn="ctr"/>
            <a:r>
              <a:rPr lang="en-US" dirty="0">
                <a:solidFill>
                  <a:schemeClr val="bg1">
                    <a:lumMod val="95000"/>
                  </a:schemeClr>
                </a:solidFill>
              </a:rPr>
              <a:t>RESOURCES ACCORDING TO NEED</a:t>
            </a:r>
          </a:p>
        </p:txBody>
      </p:sp>
      <p:sp>
        <p:nvSpPr>
          <p:cNvPr id="18" name="TextBox 17"/>
          <p:cNvSpPr txBox="1"/>
          <p:nvPr/>
        </p:nvSpPr>
        <p:spPr>
          <a:xfrm rot="18932270">
            <a:off x="3816663" y="4805116"/>
            <a:ext cx="4595491" cy="369332"/>
          </a:xfrm>
          <a:prstGeom prst="rect">
            <a:avLst/>
          </a:prstGeom>
          <a:solidFill>
            <a:schemeClr val="tx1"/>
          </a:solidFill>
          <a:effectLst>
            <a:softEdge rad="38100"/>
          </a:effectLst>
        </p:spPr>
        <p:txBody>
          <a:bodyPr wrap="square" rtlCol="0">
            <a:spAutoFit/>
          </a:bodyPr>
          <a:lstStyle/>
          <a:p>
            <a:pPr algn="ctr"/>
            <a:r>
              <a:rPr lang="en-US" dirty="0">
                <a:solidFill>
                  <a:schemeClr val="bg1">
                    <a:lumMod val="95000"/>
                  </a:schemeClr>
                </a:solidFill>
              </a:rPr>
              <a:t>RESOURCES BASED ON EXCELLENCE</a:t>
            </a:r>
          </a:p>
        </p:txBody>
      </p:sp>
      <p:sp>
        <p:nvSpPr>
          <p:cNvPr id="19" name="TextBox 18"/>
          <p:cNvSpPr txBox="1"/>
          <p:nvPr/>
        </p:nvSpPr>
        <p:spPr>
          <a:xfrm rot="2655305">
            <a:off x="3814854" y="1825316"/>
            <a:ext cx="4503150" cy="369332"/>
          </a:xfrm>
          <a:prstGeom prst="rect">
            <a:avLst/>
          </a:prstGeom>
          <a:solidFill>
            <a:schemeClr val="tx1"/>
          </a:solidFill>
          <a:effectLst>
            <a:softEdge rad="38100"/>
          </a:effectLst>
        </p:spPr>
        <p:txBody>
          <a:bodyPr wrap="square" rtlCol="0">
            <a:spAutoFit/>
          </a:bodyPr>
          <a:lstStyle/>
          <a:p>
            <a:pPr algn="ctr"/>
            <a:r>
              <a:rPr lang="en-US" dirty="0">
                <a:solidFill>
                  <a:schemeClr val="bg1">
                    <a:lumMod val="95000"/>
                  </a:schemeClr>
                </a:solidFill>
              </a:rPr>
              <a:t>ABIDING TO COMMUNITY VALUES</a:t>
            </a:r>
          </a:p>
        </p:txBody>
      </p:sp>
      <p:sp>
        <p:nvSpPr>
          <p:cNvPr id="20" name="TextBox 19"/>
          <p:cNvSpPr txBox="1"/>
          <p:nvPr/>
        </p:nvSpPr>
        <p:spPr>
          <a:xfrm rot="2655305">
            <a:off x="784218" y="4815576"/>
            <a:ext cx="4522657" cy="369332"/>
          </a:xfrm>
          <a:prstGeom prst="rect">
            <a:avLst/>
          </a:prstGeom>
          <a:solidFill>
            <a:schemeClr val="tx1"/>
          </a:solidFill>
          <a:effectLst>
            <a:softEdge rad="38100"/>
          </a:effectLst>
        </p:spPr>
        <p:txBody>
          <a:bodyPr wrap="square" rtlCol="0">
            <a:spAutoFit/>
          </a:bodyPr>
          <a:lstStyle/>
          <a:p>
            <a:pPr algn="ctr"/>
            <a:r>
              <a:rPr lang="en-US" dirty="0">
                <a:solidFill>
                  <a:schemeClr val="bg1">
                    <a:lumMod val="95000"/>
                  </a:schemeClr>
                </a:solidFill>
              </a:rPr>
              <a:t>ALLOWING SELF-EXPRESSION</a:t>
            </a:r>
          </a:p>
        </p:txBody>
      </p:sp>
      <p:sp>
        <p:nvSpPr>
          <p:cNvPr id="21" name="TextBox 20"/>
          <p:cNvSpPr txBox="1"/>
          <p:nvPr/>
        </p:nvSpPr>
        <p:spPr>
          <a:xfrm>
            <a:off x="3442945" y="66258"/>
            <a:ext cx="2258955" cy="646331"/>
          </a:xfrm>
          <a:prstGeom prst="rect">
            <a:avLst/>
          </a:prstGeom>
          <a:solidFill>
            <a:srgbClr val="FFFFFF"/>
          </a:solidFill>
          <a:effectLst>
            <a:softEdge rad="50800"/>
          </a:effectLst>
        </p:spPr>
        <p:txBody>
          <a:bodyPr wrap="square" rtlCol="0">
            <a:spAutoFit/>
          </a:bodyPr>
          <a:lstStyle/>
          <a:p>
            <a:pPr algn="ctr"/>
            <a:r>
              <a:rPr lang="en-US" dirty="0">
                <a:latin typeface="Chalkduster"/>
                <a:cs typeface="Chalkduster"/>
              </a:rPr>
              <a:t>COMMUNITY IS EVERYTHING</a:t>
            </a:r>
            <a:endParaRPr lang="en-US" i="1" dirty="0">
              <a:latin typeface="Chalkduster"/>
              <a:cs typeface="Chalkduster"/>
            </a:endParaRPr>
          </a:p>
        </p:txBody>
      </p:sp>
      <p:pic>
        <p:nvPicPr>
          <p:cNvPr id="22" name="Picture 21"/>
          <p:cNvPicPr>
            <a:picLocks noChangeAspect="1"/>
          </p:cNvPicPr>
          <p:nvPr/>
        </p:nvPicPr>
        <p:blipFill rotWithShape="1">
          <a:blip r:embed="rId5">
            <a:grayscl/>
          </a:blip>
          <a:srcRect l="66096" t="3142" r="9186" b="69779"/>
          <a:stretch/>
        </p:blipFill>
        <p:spPr>
          <a:xfrm rot="7665346">
            <a:off x="2523632" y="455595"/>
            <a:ext cx="1421161" cy="1037265"/>
          </a:xfrm>
          <a:prstGeom prst="rect">
            <a:avLst/>
          </a:prstGeom>
          <a:ln>
            <a:noFill/>
          </a:ln>
          <a:effectLst>
            <a:softEdge rad="112500"/>
          </a:effectLst>
        </p:spPr>
      </p:pic>
      <p:sp>
        <p:nvSpPr>
          <p:cNvPr id="23" name="TextBox 22"/>
          <p:cNvSpPr txBox="1"/>
          <p:nvPr/>
        </p:nvSpPr>
        <p:spPr>
          <a:xfrm>
            <a:off x="7383232" y="2944924"/>
            <a:ext cx="1628252" cy="1200329"/>
          </a:xfrm>
          <a:prstGeom prst="rect">
            <a:avLst/>
          </a:prstGeom>
          <a:solidFill>
            <a:srgbClr val="FFFFFF"/>
          </a:solidFill>
          <a:effectLst>
            <a:softEdge rad="50800"/>
          </a:effectLst>
        </p:spPr>
        <p:txBody>
          <a:bodyPr wrap="square" rtlCol="0">
            <a:spAutoFit/>
          </a:bodyPr>
          <a:lstStyle/>
          <a:p>
            <a:pPr algn="ctr"/>
            <a:r>
              <a:rPr lang="en-US" dirty="0">
                <a:latin typeface="Chalkduster"/>
                <a:cs typeface="Chalkduster"/>
              </a:rPr>
              <a:t>SHARING HABITS</a:t>
            </a:r>
          </a:p>
          <a:p>
            <a:pPr algn="ctr"/>
            <a:r>
              <a:rPr lang="en-US" i="1" dirty="0">
                <a:latin typeface="Chalkduster"/>
                <a:cs typeface="Chalkduster"/>
              </a:rPr>
              <a:t>not resources</a:t>
            </a:r>
          </a:p>
        </p:txBody>
      </p:sp>
      <p:sp>
        <p:nvSpPr>
          <p:cNvPr id="24" name="TextBox 23"/>
          <p:cNvSpPr txBox="1"/>
          <p:nvPr/>
        </p:nvSpPr>
        <p:spPr>
          <a:xfrm>
            <a:off x="123629" y="3083262"/>
            <a:ext cx="1628252" cy="923330"/>
          </a:xfrm>
          <a:prstGeom prst="rect">
            <a:avLst/>
          </a:prstGeom>
          <a:solidFill>
            <a:srgbClr val="FFFFFF"/>
          </a:solidFill>
          <a:effectLst>
            <a:softEdge rad="50800"/>
          </a:effectLst>
        </p:spPr>
        <p:txBody>
          <a:bodyPr wrap="square" rtlCol="0">
            <a:spAutoFit/>
          </a:bodyPr>
          <a:lstStyle/>
          <a:p>
            <a:pPr algn="ctr"/>
            <a:r>
              <a:rPr lang="en-US" dirty="0">
                <a:latin typeface="Chalkduster"/>
                <a:cs typeface="Chalkduster"/>
              </a:rPr>
              <a:t>SHARING RESOURCES</a:t>
            </a:r>
          </a:p>
          <a:p>
            <a:pPr algn="ctr"/>
            <a:r>
              <a:rPr lang="en-US" i="1" dirty="0">
                <a:latin typeface="Chalkduster"/>
                <a:cs typeface="Chalkduster"/>
              </a:rPr>
              <a:t>not habits</a:t>
            </a:r>
          </a:p>
        </p:txBody>
      </p:sp>
      <p:sp>
        <p:nvSpPr>
          <p:cNvPr id="25" name="TextBox 24"/>
          <p:cNvSpPr txBox="1"/>
          <p:nvPr/>
        </p:nvSpPr>
        <p:spPr>
          <a:xfrm>
            <a:off x="2879428" y="6393232"/>
            <a:ext cx="3360338" cy="369332"/>
          </a:xfrm>
          <a:prstGeom prst="rect">
            <a:avLst/>
          </a:prstGeom>
          <a:solidFill>
            <a:srgbClr val="FFFFFF"/>
          </a:solidFill>
          <a:effectLst>
            <a:softEdge rad="50800"/>
          </a:effectLst>
        </p:spPr>
        <p:txBody>
          <a:bodyPr wrap="square" rtlCol="0">
            <a:spAutoFit/>
          </a:bodyPr>
          <a:lstStyle/>
          <a:p>
            <a:pPr algn="ctr"/>
            <a:r>
              <a:rPr lang="en-US" dirty="0">
                <a:latin typeface="Chalkduster"/>
                <a:cs typeface="Chalkduster"/>
              </a:rPr>
              <a:t>EGO IS EVERYTHING</a:t>
            </a:r>
            <a:endParaRPr lang="en-US" i="1" dirty="0">
              <a:latin typeface="Chalkduster"/>
              <a:cs typeface="Chalkduster"/>
            </a:endParaRPr>
          </a:p>
        </p:txBody>
      </p:sp>
    </p:spTree>
    <p:extLst>
      <p:ext uri="{BB962C8B-B14F-4D97-AF65-F5344CB8AC3E}">
        <p14:creationId xmlns:p14="http://schemas.microsoft.com/office/powerpoint/2010/main" val="1747822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72094758"/>
              </p:ext>
            </p:extLst>
          </p:nvPr>
        </p:nvGraphicFramePr>
        <p:xfrm>
          <a:off x="1078944" y="989560"/>
          <a:ext cx="7062323" cy="497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3165239" y="2690810"/>
            <a:ext cx="2904435" cy="2072362"/>
          </a:xfrm>
          <a:prstGeom prst="rect">
            <a:avLst/>
          </a:prstGeom>
          <a:noFill/>
          <a:ln>
            <a:noFill/>
          </a:ln>
          <a:effectLst>
            <a:softEdge rad="254000"/>
          </a:effectLst>
        </p:spPr>
        <p:txBody>
          <a:bodyPr wrap="square" rtlCol="0">
            <a:spAutoFit/>
          </a:bodyPr>
          <a:lstStyle/>
          <a:p>
            <a:pPr algn="ctr">
              <a:lnSpc>
                <a:spcPct val="80000"/>
              </a:lnSpc>
            </a:pPr>
            <a:r>
              <a:rPr lang="en-US" sz="2000" i="1" dirty="0">
                <a:solidFill>
                  <a:srgbClr val="800000"/>
                </a:solidFill>
              </a:rPr>
              <a:t>From early life </a:t>
            </a:r>
            <a:r>
              <a:rPr lang="en-US" sz="2000" b="1" i="1" dirty="0">
                <a:solidFill>
                  <a:srgbClr val="800000"/>
                </a:solidFill>
              </a:rPr>
              <a:t>nucleotide cooperation </a:t>
            </a:r>
            <a:r>
              <a:rPr lang="en-US" sz="2000" i="1" dirty="0">
                <a:solidFill>
                  <a:srgbClr val="800000"/>
                </a:solidFill>
              </a:rPr>
              <a:t>against natural entropy</a:t>
            </a:r>
            <a:r>
              <a:rPr lang="mr-IN" sz="2000" i="1" dirty="0">
                <a:solidFill>
                  <a:srgbClr val="800000"/>
                </a:solidFill>
              </a:rPr>
              <a:t>…</a:t>
            </a:r>
            <a:endParaRPr lang="en-US" sz="2000" i="1" dirty="0">
              <a:solidFill>
                <a:srgbClr val="800000"/>
              </a:solidFill>
            </a:endParaRPr>
          </a:p>
          <a:p>
            <a:pPr algn="ctr">
              <a:lnSpc>
                <a:spcPct val="80000"/>
              </a:lnSpc>
            </a:pPr>
            <a:r>
              <a:rPr lang="en-US" sz="2000" i="1" dirty="0">
                <a:solidFill>
                  <a:srgbClr val="800000"/>
                </a:solidFill>
              </a:rPr>
              <a:t> </a:t>
            </a:r>
          </a:p>
          <a:p>
            <a:pPr algn="ctr">
              <a:lnSpc>
                <a:spcPct val="80000"/>
              </a:lnSpc>
            </a:pPr>
            <a:r>
              <a:rPr lang="en-US" sz="2000" i="1" dirty="0">
                <a:solidFill>
                  <a:srgbClr val="800000"/>
                </a:solidFill>
              </a:rPr>
              <a:t>to the current </a:t>
            </a:r>
            <a:r>
              <a:rPr lang="en-US" sz="2000" b="1" i="1" dirty="0">
                <a:solidFill>
                  <a:srgbClr val="800000"/>
                </a:solidFill>
              </a:rPr>
              <a:t>humanity cooperation </a:t>
            </a:r>
            <a:r>
              <a:rPr lang="en-US" sz="2000" i="1" dirty="0">
                <a:solidFill>
                  <a:srgbClr val="800000"/>
                </a:solidFill>
              </a:rPr>
              <a:t>against natural &amp; manmade entropy</a:t>
            </a:r>
          </a:p>
        </p:txBody>
      </p:sp>
      <p:sp>
        <p:nvSpPr>
          <p:cNvPr id="12" name="TextBox 11"/>
          <p:cNvSpPr txBox="1"/>
          <p:nvPr/>
        </p:nvSpPr>
        <p:spPr>
          <a:xfrm>
            <a:off x="3739405" y="1054882"/>
            <a:ext cx="1722735" cy="677108"/>
          </a:xfrm>
          <a:prstGeom prst="rect">
            <a:avLst/>
          </a:prstGeom>
          <a:noFill/>
          <a:ln>
            <a:noFill/>
          </a:ln>
        </p:spPr>
        <p:txBody>
          <a:bodyPr wrap="none" rtlCol="0">
            <a:spAutoFit/>
          </a:bodyPr>
          <a:lstStyle/>
          <a:p>
            <a:pPr algn="ctr"/>
            <a:r>
              <a:rPr lang="en-US" sz="2000" b="1" dirty="0">
                <a:solidFill>
                  <a:srgbClr val="262626"/>
                </a:solidFill>
              </a:rPr>
              <a:t>RNA</a:t>
            </a:r>
          </a:p>
          <a:p>
            <a:pPr algn="ctr"/>
            <a:r>
              <a:rPr lang="en-US" i="1" dirty="0">
                <a:solidFill>
                  <a:srgbClr val="262626"/>
                </a:solidFill>
              </a:rPr>
              <a:t>3.8 Billion Years</a:t>
            </a:r>
          </a:p>
        </p:txBody>
      </p:sp>
      <p:sp>
        <p:nvSpPr>
          <p:cNvPr id="15" name="Line Callout 1 14"/>
          <p:cNvSpPr/>
          <p:nvPr/>
        </p:nvSpPr>
        <p:spPr>
          <a:xfrm>
            <a:off x="2789585" y="6184596"/>
            <a:ext cx="3629142" cy="542770"/>
          </a:xfrm>
          <a:prstGeom prst="borderCallout1">
            <a:avLst>
              <a:gd name="adj1" fmla="val -45163"/>
              <a:gd name="adj2" fmla="val 50540"/>
              <a:gd name="adj3" fmla="val -135"/>
              <a:gd name="adj4" fmla="val 50640"/>
            </a:avLst>
          </a:prstGeom>
          <a:solidFill>
            <a:srgbClr val="E8A674"/>
          </a:solidFill>
          <a:ln w="3810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382298" y="1776897"/>
            <a:ext cx="1835800" cy="861774"/>
          </a:xfrm>
          <a:prstGeom prst="rect">
            <a:avLst/>
          </a:prstGeom>
          <a:noFill/>
          <a:ln>
            <a:noFill/>
          </a:ln>
        </p:spPr>
        <p:txBody>
          <a:bodyPr wrap="square" rtlCol="0">
            <a:spAutoFit/>
          </a:bodyPr>
          <a:lstStyle/>
          <a:p>
            <a:pPr algn="ctr">
              <a:lnSpc>
                <a:spcPct val="80000"/>
              </a:lnSpc>
            </a:pPr>
            <a:r>
              <a:rPr lang="en-US" sz="2000" b="1" dirty="0">
                <a:solidFill>
                  <a:srgbClr val="262626"/>
                </a:solidFill>
              </a:rPr>
              <a:t>DNA chromosomes</a:t>
            </a:r>
          </a:p>
          <a:p>
            <a:pPr algn="ctr"/>
            <a:r>
              <a:rPr lang="en-US" i="1" dirty="0">
                <a:solidFill>
                  <a:srgbClr val="262626"/>
                </a:solidFill>
              </a:rPr>
              <a:t>3.6 Billion Years</a:t>
            </a:r>
          </a:p>
        </p:txBody>
      </p:sp>
      <p:sp>
        <p:nvSpPr>
          <p:cNvPr id="29" name="TextBox 28"/>
          <p:cNvSpPr txBox="1"/>
          <p:nvPr/>
        </p:nvSpPr>
        <p:spPr>
          <a:xfrm>
            <a:off x="5811938" y="3673357"/>
            <a:ext cx="1835800" cy="815608"/>
          </a:xfrm>
          <a:prstGeom prst="rect">
            <a:avLst/>
          </a:prstGeom>
          <a:noFill/>
          <a:ln>
            <a:noFill/>
          </a:ln>
        </p:spPr>
        <p:txBody>
          <a:bodyPr wrap="square" rtlCol="0">
            <a:spAutoFit/>
          </a:bodyPr>
          <a:lstStyle/>
          <a:p>
            <a:pPr algn="ctr">
              <a:lnSpc>
                <a:spcPct val="80000"/>
              </a:lnSpc>
            </a:pPr>
            <a:r>
              <a:rPr lang="en-US" sz="2000" b="1" dirty="0">
                <a:solidFill>
                  <a:srgbClr val="262626"/>
                </a:solidFill>
              </a:rPr>
              <a:t>Eukaryotic </a:t>
            </a:r>
          </a:p>
          <a:p>
            <a:pPr algn="ctr">
              <a:lnSpc>
                <a:spcPct val="80000"/>
              </a:lnSpc>
            </a:pPr>
            <a:r>
              <a:rPr lang="en-US" sz="2000" b="1" dirty="0">
                <a:solidFill>
                  <a:srgbClr val="262626"/>
                </a:solidFill>
              </a:rPr>
              <a:t>Cells</a:t>
            </a:r>
          </a:p>
          <a:p>
            <a:pPr algn="ctr">
              <a:lnSpc>
                <a:spcPct val="80000"/>
              </a:lnSpc>
            </a:pPr>
            <a:r>
              <a:rPr lang="en-US" i="1" dirty="0">
                <a:solidFill>
                  <a:srgbClr val="262626"/>
                </a:solidFill>
              </a:rPr>
              <a:t>2 Billion Years</a:t>
            </a:r>
          </a:p>
        </p:txBody>
      </p:sp>
      <p:sp>
        <p:nvSpPr>
          <p:cNvPr id="30" name="TextBox 29"/>
          <p:cNvSpPr txBox="1"/>
          <p:nvPr/>
        </p:nvSpPr>
        <p:spPr>
          <a:xfrm>
            <a:off x="4639122" y="5116028"/>
            <a:ext cx="1835800" cy="861774"/>
          </a:xfrm>
          <a:prstGeom prst="rect">
            <a:avLst/>
          </a:prstGeom>
          <a:noFill/>
          <a:ln>
            <a:noFill/>
          </a:ln>
        </p:spPr>
        <p:txBody>
          <a:bodyPr wrap="square" rtlCol="0">
            <a:spAutoFit/>
          </a:bodyPr>
          <a:lstStyle/>
          <a:p>
            <a:pPr algn="ctr">
              <a:lnSpc>
                <a:spcPct val="80000"/>
              </a:lnSpc>
            </a:pPr>
            <a:r>
              <a:rPr lang="en-US" sz="2000" b="1" dirty="0">
                <a:solidFill>
                  <a:srgbClr val="262626"/>
                </a:solidFill>
              </a:rPr>
              <a:t>Multicellular Organisms</a:t>
            </a:r>
          </a:p>
          <a:p>
            <a:pPr algn="ctr"/>
            <a:r>
              <a:rPr lang="en-US" i="1" dirty="0">
                <a:solidFill>
                  <a:srgbClr val="262626"/>
                </a:solidFill>
              </a:rPr>
              <a:t>&lt;0.7 Billion Years</a:t>
            </a:r>
          </a:p>
        </p:txBody>
      </p:sp>
      <p:sp>
        <p:nvSpPr>
          <p:cNvPr id="32" name="TextBox 31"/>
          <p:cNvSpPr txBox="1"/>
          <p:nvPr/>
        </p:nvSpPr>
        <p:spPr>
          <a:xfrm>
            <a:off x="2678533" y="5081848"/>
            <a:ext cx="1983029" cy="923330"/>
          </a:xfrm>
          <a:prstGeom prst="rect">
            <a:avLst/>
          </a:prstGeom>
          <a:noFill/>
          <a:ln>
            <a:noFill/>
          </a:ln>
        </p:spPr>
        <p:txBody>
          <a:bodyPr wrap="square" rtlCol="0">
            <a:spAutoFit/>
          </a:bodyPr>
          <a:lstStyle/>
          <a:p>
            <a:pPr lvl="0" algn="ctr">
              <a:lnSpc>
                <a:spcPct val="90000"/>
              </a:lnSpc>
            </a:pPr>
            <a:r>
              <a:rPr lang="en-US" sz="2000" b="1" dirty="0">
                <a:solidFill>
                  <a:schemeClr val="tx1">
                    <a:lumMod val="85000"/>
                    <a:lumOff val="15000"/>
                  </a:schemeClr>
                </a:solidFill>
              </a:rPr>
              <a:t>Human Settlements</a:t>
            </a:r>
          </a:p>
          <a:p>
            <a:pPr algn="ctr"/>
            <a:r>
              <a:rPr lang="en-US" i="1" dirty="0">
                <a:solidFill>
                  <a:schemeClr val="tx1">
                    <a:lumMod val="85000"/>
                    <a:lumOff val="15000"/>
                  </a:schemeClr>
                </a:solidFill>
              </a:rPr>
              <a:t>10,000 Years</a:t>
            </a:r>
          </a:p>
        </p:txBody>
      </p:sp>
      <p:sp>
        <p:nvSpPr>
          <p:cNvPr id="33" name="TextBox 32"/>
          <p:cNvSpPr txBox="1"/>
          <p:nvPr/>
        </p:nvSpPr>
        <p:spPr>
          <a:xfrm>
            <a:off x="2778346" y="6114151"/>
            <a:ext cx="3629142" cy="646331"/>
          </a:xfrm>
          <a:prstGeom prst="rect">
            <a:avLst/>
          </a:prstGeom>
          <a:noFill/>
          <a:ln>
            <a:noFill/>
          </a:ln>
        </p:spPr>
        <p:txBody>
          <a:bodyPr wrap="square" rtlCol="0">
            <a:spAutoFit/>
          </a:bodyPr>
          <a:lstStyle/>
          <a:p>
            <a:pPr algn="ctr"/>
            <a:r>
              <a:rPr lang="en-US" dirty="0">
                <a:solidFill>
                  <a:srgbClr val="000000"/>
                </a:solidFill>
              </a:rPr>
              <a:t>Humans organized in </a:t>
            </a:r>
            <a:r>
              <a:rPr lang="en-US" b="1" dirty="0">
                <a:solidFill>
                  <a:srgbClr val="000000"/>
                </a:solidFill>
              </a:rPr>
              <a:t>bands &amp; tribes</a:t>
            </a:r>
            <a:r>
              <a:rPr lang="en-US" dirty="0">
                <a:solidFill>
                  <a:srgbClr val="000000"/>
                </a:solidFill>
              </a:rPr>
              <a:t>:</a:t>
            </a:r>
            <a:r>
              <a:rPr lang="en-US" dirty="0">
                <a:solidFill>
                  <a:srgbClr val="595959"/>
                </a:solidFill>
              </a:rPr>
              <a:t> </a:t>
            </a:r>
            <a:r>
              <a:rPr lang="en-US" i="1" dirty="0"/>
              <a:t>300,000 Years</a:t>
            </a:r>
          </a:p>
        </p:txBody>
      </p:sp>
      <p:sp>
        <p:nvSpPr>
          <p:cNvPr id="34" name="TextBox 33"/>
          <p:cNvSpPr txBox="1"/>
          <p:nvPr/>
        </p:nvSpPr>
        <p:spPr>
          <a:xfrm>
            <a:off x="1588464" y="3704039"/>
            <a:ext cx="1775521" cy="707886"/>
          </a:xfrm>
          <a:prstGeom prst="rect">
            <a:avLst/>
          </a:prstGeom>
          <a:noFill/>
          <a:ln>
            <a:noFill/>
          </a:ln>
        </p:spPr>
        <p:txBody>
          <a:bodyPr wrap="none" rtlCol="0">
            <a:spAutoFit/>
          </a:bodyPr>
          <a:lstStyle/>
          <a:p>
            <a:pPr lvl="0" algn="ctr"/>
            <a:r>
              <a:rPr lang="en-US" sz="2000" b="1" dirty="0">
                <a:solidFill>
                  <a:srgbClr val="000000"/>
                </a:solidFill>
              </a:rPr>
              <a:t>States/Nations</a:t>
            </a:r>
          </a:p>
          <a:p>
            <a:pPr algn="ctr"/>
            <a:r>
              <a:rPr lang="en-US" sz="2000" i="1" dirty="0">
                <a:solidFill>
                  <a:srgbClr val="000000"/>
                </a:solidFill>
              </a:rPr>
              <a:t>3,000 Years</a:t>
            </a:r>
          </a:p>
        </p:txBody>
      </p:sp>
      <p:sp>
        <p:nvSpPr>
          <p:cNvPr id="35" name="TextBox 34"/>
          <p:cNvSpPr txBox="1"/>
          <p:nvPr/>
        </p:nvSpPr>
        <p:spPr>
          <a:xfrm>
            <a:off x="1979124" y="1782803"/>
            <a:ext cx="1760282" cy="892552"/>
          </a:xfrm>
          <a:prstGeom prst="rect">
            <a:avLst/>
          </a:prstGeom>
          <a:noFill/>
          <a:ln>
            <a:noFill/>
          </a:ln>
        </p:spPr>
        <p:txBody>
          <a:bodyPr wrap="square" rtlCol="0">
            <a:spAutoFit/>
          </a:bodyPr>
          <a:lstStyle/>
          <a:p>
            <a:pPr algn="ctr">
              <a:lnSpc>
                <a:spcPct val="80000"/>
              </a:lnSpc>
            </a:pPr>
            <a:r>
              <a:rPr lang="en-US" sz="2000" b="1" dirty="0">
                <a:solidFill>
                  <a:srgbClr val="000000"/>
                </a:solidFill>
              </a:rPr>
              <a:t>Globe</a:t>
            </a:r>
          </a:p>
          <a:p>
            <a:pPr algn="ctr"/>
            <a:r>
              <a:rPr lang="en-US" i="1" dirty="0">
                <a:solidFill>
                  <a:srgbClr val="000000"/>
                </a:solidFill>
              </a:rPr>
              <a:t>Ongoing Alliances</a:t>
            </a:r>
          </a:p>
        </p:txBody>
      </p:sp>
      <p:sp>
        <p:nvSpPr>
          <p:cNvPr id="14" name="Title 1"/>
          <p:cNvSpPr>
            <a:spLocks noGrp="1"/>
          </p:cNvSpPr>
          <p:nvPr>
            <p:ph type="title"/>
          </p:nvPr>
        </p:nvSpPr>
        <p:spPr>
          <a:xfrm>
            <a:off x="0" y="6416"/>
            <a:ext cx="9144000" cy="1048466"/>
          </a:xfrm>
        </p:spPr>
        <p:txBody>
          <a:bodyPr>
            <a:noAutofit/>
          </a:bodyPr>
          <a:lstStyle/>
          <a:p>
            <a:r>
              <a:rPr lang="en-US" sz="2600" b="1" dirty="0"/>
              <a:t>Cooperation &amp; Competition hidden within our Genomes: </a:t>
            </a:r>
            <a:br>
              <a:rPr lang="en-US" sz="2600" b="1" dirty="0"/>
            </a:br>
            <a:r>
              <a:rPr lang="en-US" sz="2800" b="1" i="1" dirty="0">
                <a:solidFill>
                  <a:srgbClr val="7F7F7F"/>
                </a:solidFill>
              </a:rPr>
              <a:t>From Nucleotides to Inter-National unions</a:t>
            </a:r>
            <a:endParaRPr lang="en-US" sz="2600" b="1" dirty="0"/>
          </a:p>
        </p:txBody>
      </p:sp>
    </p:spTree>
    <p:extLst>
      <p:ext uri="{BB962C8B-B14F-4D97-AF65-F5344CB8AC3E}">
        <p14:creationId xmlns:p14="http://schemas.microsoft.com/office/powerpoint/2010/main" val="2860272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1872"/>
            <a:ext cx="8229600" cy="1298235"/>
          </a:xfrm>
        </p:spPr>
        <p:txBody>
          <a:bodyPr>
            <a:noAutofit/>
          </a:bodyPr>
          <a:lstStyle/>
          <a:p>
            <a:pPr marL="0" indent="0" algn="ctr">
              <a:buNone/>
            </a:pPr>
            <a:r>
              <a:rPr lang="en-US" dirty="0"/>
              <a:t>Impact of </a:t>
            </a:r>
            <a:r>
              <a:rPr lang="en-US" b="1" dirty="0">
                <a:solidFill>
                  <a:srgbClr val="000090"/>
                </a:solidFill>
              </a:rPr>
              <a:t>Genomes </a:t>
            </a:r>
            <a:r>
              <a:rPr lang="en-US" dirty="0"/>
              <a:t>&amp; </a:t>
            </a:r>
            <a:r>
              <a:rPr lang="en-US" b="1" dirty="0">
                <a:solidFill>
                  <a:srgbClr val="4F6228"/>
                </a:solidFill>
              </a:rPr>
              <a:t>Environments</a:t>
            </a:r>
            <a:endParaRPr lang="en-US" dirty="0">
              <a:solidFill>
                <a:schemeClr val="accent3">
                  <a:lumMod val="50000"/>
                </a:schemeClr>
              </a:solidFill>
            </a:endParaRPr>
          </a:p>
          <a:p>
            <a:pPr marL="0" indent="0" algn="ctr">
              <a:buNone/>
            </a:pPr>
            <a:r>
              <a:rPr lang="en-US" dirty="0"/>
              <a:t>on </a:t>
            </a:r>
            <a:r>
              <a:rPr lang="en-US" b="1" dirty="0"/>
              <a:t>Free Will</a:t>
            </a:r>
          </a:p>
        </p:txBody>
      </p:sp>
    </p:spTree>
    <p:extLst>
      <p:ext uri="{BB962C8B-B14F-4D97-AF65-F5344CB8AC3E}">
        <p14:creationId xmlns:p14="http://schemas.microsoft.com/office/powerpoint/2010/main" val="428625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264"/>
            <a:ext cx="9144000" cy="516949"/>
          </a:xfrm>
        </p:spPr>
        <p:txBody>
          <a:bodyPr>
            <a:normAutofit fontScale="90000"/>
          </a:bodyPr>
          <a:lstStyle/>
          <a:p>
            <a:r>
              <a:rPr lang="en-US" dirty="0"/>
              <a:t>How free is free?</a:t>
            </a:r>
          </a:p>
        </p:txBody>
      </p:sp>
      <p:sp>
        <p:nvSpPr>
          <p:cNvPr id="3" name="Content Placeholder 2"/>
          <p:cNvSpPr>
            <a:spLocks noGrp="1"/>
          </p:cNvSpPr>
          <p:nvPr>
            <p:ph idx="1"/>
          </p:nvPr>
        </p:nvSpPr>
        <p:spPr>
          <a:xfrm>
            <a:off x="0" y="819113"/>
            <a:ext cx="9144000" cy="5910631"/>
          </a:xfrm>
        </p:spPr>
        <p:txBody>
          <a:bodyPr>
            <a:noAutofit/>
          </a:bodyPr>
          <a:lstStyle/>
          <a:p>
            <a:pPr marL="0" indent="0">
              <a:spcBef>
                <a:spcPts val="0"/>
              </a:spcBef>
              <a:spcAft>
                <a:spcPts val="900"/>
              </a:spcAft>
              <a:buNone/>
            </a:pPr>
            <a:r>
              <a:rPr lang="en-US" sz="2000" dirty="0"/>
              <a:t>We did not choose:</a:t>
            </a:r>
          </a:p>
          <a:p>
            <a:pPr>
              <a:spcBef>
                <a:spcPts val="0"/>
              </a:spcBef>
              <a:spcAft>
                <a:spcPts val="900"/>
              </a:spcAft>
            </a:pPr>
            <a:r>
              <a:rPr lang="en-US" sz="2000" dirty="0"/>
              <a:t>The time and place we were born in.</a:t>
            </a:r>
          </a:p>
          <a:p>
            <a:pPr>
              <a:spcBef>
                <a:spcPts val="0"/>
              </a:spcBef>
              <a:spcAft>
                <a:spcPts val="900"/>
              </a:spcAft>
            </a:pPr>
            <a:r>
              <a:rPr lang="en-US" sz="2000" dirty="0"/>
              <a:t>Our genomes.</a:t>
            </a:r>
          </a:p>
          <a:p>
            <a:pPr>
              <a:spcBef>
                <a:spcPts val="0"/>
              </a:spcBef>
              <a:spcAft>
                <a:spcPts val="900"/>
              </a:spcAft>
            </a:pPr>
            <a:r>
              <a:rPr lang="en-US" sz="2000" dirty="0"/>
              <a:t>Our parents and relatives.</a:t>
            </a:r>
          </a:p>
          <a:p>
            <a:pPr>
              <a:spcBef>
                <a:spcPts val="0"/>
              </a:spcBef>
              <a:spcAft>
                <a:spcPts val="900"/>
              </a:spcAft>
            </a:pPr>
            <a:r>
              <a:rPr lang="en-US" sz="2000" dirty="0"/>
              <a:t>Our primary education and experiences.</a:t>
            </a:r>
          </a:p>
          <a:p>
            <a:pPr>
              <a:spcBef>
                <a:spcPts val="0"/>
              </a:spcBef>
              <a:spcAft>
                <a:spcPts val="900"/>
              </a:spcAft>
            </a:pPr>
            <a:endParaRPr lang="en-US" sz="2000" dirty="0"/>
          </a:p>
          <a:p>
            <a:pPr marL="0" indent="0">
              <a:spcBef>
                <a:spcPts val="0"/>
              </a:spcBef>
              <a:spcAft>
                <a:spcPts val="900"/>
              </a:spcAft>
              <a:buNone/>
            </a:pPr>
            <a:r>
              <a:rPr lang="en-US" sz="2000" dirty="0"/>
              <a:t>As adults we may think we can freely choose:</a:t>
            </a:r>
          </a:p>
          <a:p>
            <a:pPr>
              <a:spcBef>
                <a:spcPts val="0"/>
              </a:spcBef>
              <a:spcAft>
                <a:spcPts val="900"/>
              </a:spcAft>
            </a:pPr>
            <a:r>
              <a:rPr lang="en-US" sz="2000" dirty="0"/>
              <a:t>How we feel, behave and act</a:t>
            </a:r>
          </a:p>
          <a:p>
            <a:pPr>
              <a:spcBef>
                <a:spcPts val="0"/>
              </a:spcBef>
              <a:spcAft>
                <a:spcPts val="900"/>
              </a:spcAft>
            </a:pPr>
            <a:r>
              <a:rPr lang="en-US" sz="2000" dirty="0"/>
              <a:t>At any given moment, </a:t>
            </a:r>
            <a:r>
              <a:rPr lang="en-US" sz="2000" b="1" dirty="0"/>
              <a:t>our genomes and environments </a:t>
            </a:r>
            <a:r>
              <a:rPr lang="en-US" sz="2000" dirty="0"/>
              <a:t>have planned our significant choices for us. </a:t>
            </a:r>
          </a:p>
          <a:p>
            <a:pPr>
              <a:spcBef>
                <a:spcPts val="0"/>
              </a:spcBef>
              <a:spcAft>
                <a:spcPts val="900"/>
              </a:spcAft>
            </a:pPr>
            <a:r>
              <a:rPr lang="en-US" sz="2000" dirty="0"/>
              <a:t>However, only our proactive actions have a dose of freedom.</a:t>
            </a:r>
          </a:p>
          <a:p>
            <a:pPr>
              <a:spcBef>
                <a:spcPts val="0"/>
              </a:spcBef>
              <a:spcAft>
                <a:spcPts val="900"/>
              </a:spcAft>
            </a:pPr>
            <a:endParaRPr lang="en-US" sz="2000" dirty="0"/>
          </a:p>
          <a:p>
            <a:pPr>
              <a:spcBef>
                <a:spcPts val="0"/>
              </a:spcBef>
              <a:spcAft>
                <a:spcPts val="900"/>
              </a:spcAft>
            </a:pPr>
            <a:endParaRPr lang="en-US" sz="1800" dirty="0"/>
          </a:p>
        </p:txBody>
      </p:sp>
    </p:spTree>
    <p:extLst>
      <p:ext uri="{BB962C8B-B14F-4D97-AF65-F5344CB8AC3E}">
        <p14:creationId xmlns:p14="http://schemas.microsoft.com/office/powerpoint/2010/main" val="326404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p:cNvSpPr/>
          <p:nvPr/>
        </p:nvSpPr>
        <p:spPr>
          <a:xfrm>
            <a:off x="1457572" y="2798110"/>
            <a:ext cx="914400" cy="1216152"/>
          </a:xfrm>
          <a:prstGeom prst="trapezoid">
            <a:avLst>
              <a:gd name="adj" fmla="val 42807"/>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a:off x="2804883" y="2798110"/>
            <a:ext cx="624323" cy="1216152"/>
          </a:xfrm>
          <a:prstGeom prst="trapezoid">
            <a:avLst>
              <a:gd name="adj" fmla="val 0"/>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1457572" y="2087443"/>
            <a:ext cx="914400" cy="704850"/>
          </a:xfrm>
          <a:prstGeom prst="ellipse">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627844" y="2087443"/>
            <a:ext cx="971403" cy="704850"/>
          </a:xfrm>
          <a:prstGeom prst="ellipse">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2121251" y="4014262"/>
            <a:ext cx="158750" cy="73383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1543401" y="4004118"/>
            <a:ext cx="171450" cy="743975"/>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a:endCxn id="5" idx="1"/>
          </p:cNvCxnSpPr>
          <p:nvPr/>
        </p:nvCxnSpPr>
        <p:spPr>
          <a:xfrm flipH="1">
            <a:off x="1653286" y="3051365"/>
            <a:ext cx="404465" cy="35482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a:off x="1257651" y="3073643"/>
            <a:ext cx="501650" cy="311150"/>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319233" y="3995715"/>
            <a:ext cx="158750" cy="73383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2741383" y="3985571"/>
            <a:ext cx="171450" cy="743975"/>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a:endCxn id="6" idx="1"/>
          </p:cNvCxnSpPr>
          <p:nvPr/>
        </p:nvCxnSpPr>
        <p:spPr>
          <a:xfrm flipH="1">
            <a:off x="2804883" y="3032818"/>
            <a:ext cx="622300" cy="373368"/>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2303233" y="3055096"/>
            <a:ext cx="501650" cy="311150"/>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pic>
        <p:nvPicPr>
          <p:cNvPr id="146" name="Picture 145"/>
          <p:cNvPicPr>
            <a:picLocks noChangeAspect="1"/>
          </p:cNvPicPr>
          <p:nvPr/>
        </p:nvPicPr>
        <p:blipFill>
          <a:blip r:embed="rId2"/>
          <a:stretch>
            <a:fillRect/>
          </a:stretch>
        </p:blipFill>
        <p:spPr>
          <a:xfrm>
            <a:off x="61707" y="3303647"/>
            <a:ext cx="1253156" cy="470931"/>
          </a:xfrm>
          <a:prstGeom prst="rect">
            <a:avLst/>
          </a:prstGeom>
        </p:spPr>
      </p:pic>
      <p:sp>
        <p:nvSpPr>
          <p:cNvPr id="157" name="TextBox 156"/>
          <p:cNvSpPr txBox="1"/>
          <p:nvPr/>
        </p:nvSpPr>
        <p:spPr>
          <a:xfrm>
            <a:off x="1509971" y="2224536"/>
            <a:ext cx="845604" cy="369332"/>
          </a:xfrm>
          <a:prstGeom prst="rect">
            <a:avLst/>
          </a:prstGeom>
          <a:noFill/>
          <a:ln>
            <a:noFill/>
          </a:ln>
        </p:spPr>
        <p:txBody>
          <a:bodyPr wrap="none" rtlCol="0">
            <a:prstTxWarp prst="textInflate">
              <a:avLst/>
            </a:prstTxWarp>
            <a:spAutoFit/>
          </a:bodyPr>
          <a:lstStyle/>
          <a:p>
            <a:r>
              <a:rPr lang="en-US" b="1" dirty="0"/>
              <a:t>people</a:t>
            </a:r>
          </a:p>
        </p:txBody>
      </p:sp>
      <p:sp>
        <p:nvSpPr>
          <p:cNvPr id="158" name="TextBox 157"/>
          <p:cNvSpPr txBox="1"/>
          <p:nvPr/>
        </p:nvSpPr>
        <p:spPr>
          <a:xfrm>
            <a:off x="2584424" y="2377118"/>
            <a:ext cx="1064038" cy="369332"/>
          </a:xfrm>
          <a:prstGeom prst="rect">
            <a:avLst/>
          </a:prstGeom>
          <a:noFill/>
          <a:ln>
            <a:noFill/>
          </a:ln>
        </p:spPr>
        <p:txBody>
          <a:bodyPr wrap="none" rtlCol="0">
            <a:prstTxWarp prst="textArchUp">
              <a:avLst/>
            </a:prstTxWarp>
            <a:spAutoFit/>
          </a:bodyPr>
          <a:lstStyle/>
          <a:p>
            <a:pPr algn="ctr"/>
            <a:r>
              <a:rPr lang="en-US" sz="2000" b="1" dirty="0"/>
              <a:t>microbes</a:t>
            </a:r>
          </a:p>
        </p:txBody>
      </p:sp>
      <p:sp>
        <p:nvSpPr>
          <p:cNvPr id="180" name="TextBox 179"/>
          <p:cNvSpPr txBox="1"/>
          <p:nvPr/>
        </p:nvSpPr>
        <p:spPr>
          <a:xfrm rot="21540000">
            <a:off x="1619711" y="1639049"/>
            <a:ext cx="3874001" cy="400110"/>
          </a:xfrm>
          <a:prstGeom prst="rect">
            <a:avLst/>
          </a:prstGeom>
          <a:noFill/>
          <a:ln>
            <a:noFill/>
          </a:ln>
        </p:spPr>
        <p:txBody>
          <a:bodyPr wrap="square" rtlCol="0">
            <a:prstTxWarp prst="textArchUp">
              <a:avLst/>
            </a:prstTxWarp>
            <a:spAutoFit/>
          </a:bodyPr>
          <a:lstStyle/>
          <a:p>
            <a:pPr algn="ctr"/>
            <a:r>
              <a:rPr lang="en-US" sz="2400" dirty="0">
                <a:latin typeface="Chalkduster"/>
                <a:cs typeface="Chalkduster"/>
              </a:rPr>
              <a:t>Environmental History</a:t>
            </a:r>
          </a:p>
        </p:txBody>
      </p:sp>
      <p:sp>
        <p:nvSpPr>
          <p:cNvPr id="70" name="Trapezoid 69"/>
          <p:cNvSpPr/>
          <p:nvPr/>
        </p:nvSpPr>
        <p:spPr>
          <a:xfrm>
            <a:off x="3661885" y="2766924"/>
            <a:ext cx="914400" cy="1216152"/>
          </a:xfrm>
          <a:prstGeom prst="trapezoid">
            <a:avLst>
              <a:gd name="adj" fmla="val 42807"/>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rapezoid 70"/>
          <p:cNvSpPr/>
          <p:nvPr/>
        </p:nvSpPr>
        <p:spPr>
          <a:xfrm>
            <a:off x="5009196" y="2766924"/>
            <a:ext cx="624323" cy="1216152"/>
          </a:xfrm>
          <a:prstGeom prst="trapezoid">
            <a:avLst>
              <a:gd name="adj" fmla="val 0"/>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671729" y="2056257"/>
            <a:ext cx="915326" cy="704850"/>
          </a:xfrm>
          <a:prstGeom prst="ellipse">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832157" y="2056257"/>
            <a:ext cx="971403" cy="704850"/>
          </a:xfrm>
          <a:prstGeom prst="ellipse">
            <a:avLst/>
          </a:prstGeom>
          <a:solidFill>
            <a:srgbClr val="E5A371"/>
          </a:solidFill>
          <a:ln>
            <a:solidFill>
              <a:srgbClr val="E5A3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p:nvPr/>
        </p:nvCxnSpPr>
        <p:spPr>
          <a:xfrm>
            <a:off x="4325564" y="3983076"/>
            <a:ext cx="158750" cy="73383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3747714" y="3972932"/>
            <a:ext cx="171450" cy="743975"/>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endCxn id="70" idx="1"/>
          </p:cNvCxnSpPr>
          <p:nvPr/>
        </p:nvCxnSpPr>
        <p:spPr>
          <a:xfrm flipH="1">
            <a:off x="3857599" y="3020179"/>
            <a:ext cx="404465" cy="35482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3461964" y="3042457"/>
            <a:ext cx="501650" cy="311150"/>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523546" y="3964529"/>
            <a:ext cx="158750" cy="733831"/>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4945696" y="3954385"/>
            <a:ext cx="171450" cy="743975"/>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009196" y="3023910"/>
            <a:ext cx="484516" cy="403988"/>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605734" y="1904303"/>
            <a:ext cx="1063362" cy="625811"/>
          </a:xfrm>
          <a:prstGeom prst="rect">
            <a:avLst/>
          </a:prstGeom>
          <a:noFill/>
          <a:ln>
            <a:noFill/>
          </a:ln>
        </p:spPr>
        <p:txBody>
          <a:bodyPr wrap="none" rtlCol="0">
            <a:prstTxWarp prst="textArchDown">
              <a:avLst/>
            </a:prstTxWarp>
            <a:spAutoFit/>
          </a:bodyPr>
          <a:lstStyle/>
          <a:p>
            <a:pPr algn="ctr"/>
            <a:r>
              <a:rPr lang="en-US" sz="2000" b="1" dirty="0"/>
              <a:t>nutrients</a:t>
            </a:r>
          </a:p>
        </p:txBody>
      </p:sp>
      <p:sp>
        <p:nvSpPr>
          <p:cNvPr id="83" name="TextBox 82"/>
          <p:cNvSpPr txBox="1"/>
          <p:nvPr/>
        </p:nvSpPr>
        <p:spPr>
          <a:xfrm>
            <a:off x="4853867" y="2237372"/>
            <a:ext cx="936979" cy="369332"/>
          </a:xfrm>
          <a:prstGeom prst="rect">
            <a:avLst/>
          </a:prstGeom>
          <a:noFill/>
          <a:ln>
            <a:noFill/>
          </a:ln>
        </p:spPr>
        <p:txBody>
          <a:bodyPr wrap="none" rtlCol="0">
            <a:prstTxWarp prst="textInflate">
              <a:avLst/>
            </a:prstTxWarp>
            <a:spAutoFit/>
          </a:bodyPr>
          <a:lstStyle/>
          <a:p>
            <a:r>
              <a:rPr lang="en-US" sz="1600" b="1" dirty="0"/>
              <a:t>exposures</a:t>
            </a:r>
          </a:p>
        </p:txBody>
      </p:sp>
      <p:pic>
        <p:nvPicPr>
          <p:cNvPr id="7" name="Picture 6"/>
          <p:cNvPicPr>
            <a:picLocks noChangeAspect="1"/>
          </p:cNvPicPr>
          <p:nvPr/>
        </p:nvPicPr>
        <p:blipFill rotWithShape="1">
          <a:blip r:embed="rId3"/>
          <a:srcRect l="4286" t="5444" r="3022" b="3888"/>
          <a:stretch/>
        </p:blipFill>
        <p:spPr>
          <a:xfrm>
            <a:off x="5803560" y="2181938"/>
            <a:ext cx="3206109" cy="2213180"/>
          </a:xfrm>
          <a:prstGeom prst="rect">
            <a:avLst/>
          </a:prstGeom>
        </p:spPr>
      </p:pic>
      <p:cxnSp>
        <p:nvCxnSpPr>
          <p:cNvPr id="90" name="Straight Connector 89"/>
          <p:cNvCxnSpPr/>
          <p:nvPr/>
        </p:nvCxnSpPr>
        <p:spPr>
          <a:xfrm>
            <a:off x="5631496" y="3023344"/>
            <a:ext cx="425607" cy="404554"/>
          </a:xfrm>
          <a:prstGeom prst="line">
            <a:avLst/>
          </a:prstGeom>
          <a:ln>
            <a:solidFill>
              <a:srgbClr val="E5A371"/>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5445184" y="740175"/>
            <a:ext cx="2549460" cy="1200329"/>
          </a:xfrm>
          <a:prstGeom prst="rect">
            <a:avLst/>
          </a:prstGeom>
          <a:noFill/>
        </p:spPr>
        <p:txBody>
          <a:bodyPr wrap="square" rtlCol="0">
            <a:spAutoFit/>
          </a:bodyPr>
          <a:lstStyle/>
          <a:p>
            <a:pPr algn="ctr"/>
            <a:r>
              <a:rPr lang="en-US" dirty="0">
                <a:latin typeface="Chalkduster"/>
                <a:cs typeface="Chalkduster"/>
              </a:rPr>
              <a:t>How well </a:t>
            </a:r>
          </a:p>
          <a:p>
            <a:pPr algn="ctr"/>
            <a:r>
              <a:rPr lang="en-US" dirty="0">
                <a:latin typeface="Chalkduster"/>
                <a:cs typeface="Chalkduster"/>
              </a:rPr>
              <a:t>can our </a:t>
            </a:r>
            <a:r>
              <a:rPr lang="en-US" b="1" dirty="0">
                <a:solidFill>
                  <a:schemeClr val="accent1">
                    <a:lumMod val="50000"/>
                  </a:schemeClr>
                </a:solidFill>
                <a:latin typeface="Chalkduster"/>
                <a:cs typeface="Chalkduster"/>
              </a:rPr>
              <a:t>Genomes</a:t>
            </a:r>
            <a:r>
              <a:rPr lang="en-US" dirty="0">
                <a:latin typeface="Chalkduster"/>
                <a:cs typeface="Chalkduster"/>
              </a:rPr>
              <a:t> fit nature? </a:t>
            </a:r>
          </a:p>
        </p:txBody>
      </p:sp>
      <p:sp>
        <p:nvSpPr>
          <p:cNvPr id="93" name="Oval Callout 92"/>
          <p:cNvSpPr/>
          <p:nvPr/>
        </p:nvSpPr>
        <p:spPr>
          <a:xfrm>
            <a:off x="5752757" y="616107"/>
            <a:ext cx="1882869" cy="1471336"/>
          </a:xfrm>
          <a:prstGeom prst="wedgeEllipseCallout">
            <a:avLst>
              <a:gd name="adj1" fmla="val -56299"/>
              <a:gd name="adj2" fmla="val 4020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a:off x="8141268" y="3665858"/>
            <a:ext cx="694722" cy="217440"/>
          </a:xfrm>
          <a:prstGeom prst="trapezoid">
            <a:avLst/>
          </a:prstGeom>
          <a:solidFill>
            <a:schemeClr val="tx1"/>
          </a:solidFill>
          <a:ln>
            <a:solidFill>
              <a:srgbClr val="E8A6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rapezoid 94"/>
          <p:cNvSpPr/>
          <p:nvPr/>
        </p:nvSpPr>
        <p:spPr>
          <a:xfrm>
            <a:off x="8358798" y="3221634"/>
            <a:ext cx="270946" cy="216984"/>
          </a:xfrm>
          <a:prstGeom prst="trapezoid">
            <a:avLst/>
          </a:prstGeom>
          <a:solidFill>
            <a:schemeClr val="tx1"/>
          </a:solidFill>
          <a:ln>
            <a:solidFill>
              <a:srgbClr val="E8A6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rapezoid 95"/>
          <p:cNvSpPr/>
          <p:nvPr/>
        </p:nvSpPr>
        <p:spPr>
          <a:xfrm>
            <a:off x="8260672" y="3439170"/>
            <a:ext cx="467197" cy="226688"/>
          </a:xfrm>
          <a:prstGeom prst="trapezoid">
            <a:avLst/>
          </a:prstGeom>
          <a:solidFill>
            <a:schemeClr val="tx1"/>
          </a:solidFill>
          <a:ln>
            <a:solidFill>
              <a:srgbClr val="E8A6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Picture 96"/>
          <p:cNvPicPr>
            <a:picLocks noChangeAspect="1"/>
          </p:cNvPicPr>
          <p:nvPr/>
        </p:nvPicPr>
        <p:blipFill>
          <a:blip r:embed="rId2">
            <a:duotone>
              <a:prstClr val="black"/>
              <a:srgbClr val="D70008">
                <a:tint val="45000"/>
                <a:satMod val="400000"/>
              </a:srgbClr>
            </a:duotone>
          </a:blip>
          <a:stretch>
            <a:fillRect/>
          </a:stretch>
        </p:blipFill>
        <p:spPr>
          <a:xfrm>
            <a:off x="5682296" y="3469863"/>
            <a:ext cx="1253156" cy="470931"/>
          </a:xfrm>
          <a:prstGeom prst="rect">
            <a:avLst/>
          </a:prstGeom>
        </p:spPr>
      </p:pic>
      <p:sp>
        <p:nvSpPr>
          <p:cNvPr id="39" name="TextBox 38">
            <a:extLst>
              <a:ext uri="{FF2B5EF4-FFF2-40B4-BE49-F238E27FC236}">
                <a16:creationId xmlns:a16="http://schemas.microsoft.com/office/drawing/2014/main" id="{7E43CC80-C61D-60AB-354C-40F04BA6D239}"/>
              </a:ext>
            </a:extLst>
          </p:cNvPr>
          <p:cNvSpPr txBox="1"/>
          <p:nvPr/>
        </p:nvSpPr>
        <p:spPr>
          <a:xfrm>
            <a:off x="31890" y="3488313"/>
            <a:ext cx="728084" cy="276999"/>
          </a:xfrm>
          <a:prstGeom prst="rect">
            <a:avLst/>
          </a:prstGeom>
          <a:noFill/>
        </p:spPr>
        <p:txBody>
          <a:bodyPr wrap="none" rtlCol="0">
            <a:spAutoFit/>
          </a:bodyPr>
          <a:lstStyle/>
          <a:p>
            <a:r>
              <a:rPr lang="en-CY" sz="1200" b="1" dirty="0">
                <a:solidFill>
                  <a:schemeClr val="accent1">
                    <a:lumMod val="50000"/>
                  </a:schemeClr>
                </a:solidFill>
              </a:rPr>
              <a:t>Genome</a:t>
            </a:r>
          </a:p>
        </p:txBody>
      </p:sp>
      <p:sp>
        <p:nvSpPr>
          <p:cNvPr id="40" name="TextBox 39">
            <a:extLst>
              <a:ext uri="{FF2B5EF4-FFF2-40B4-BE49-F238E27FC236}">
                <a16:creationId xmlns:a16="http://schemas.microsoft.com/office/drawing/2014/main" id="{B8906054-A37A-647B-2E20-50861C68B126}"/>
              </a:ext>
            </a:extLst>
          </p:cNvPr>
          <p:cNvSpPr txBox="1"/>
          <p:nvPr/>
        </p:nvSpPr>
        <p:spPr>
          <a:xfrm rot="20228981">
            <a:off x="571917" y="3412115"/>
            <a:ext cx="728084" cy="276999"/>
          </a:xfrm>
          <a:prstGeom prst="rect">
            <a:avLst/>
          </a:prstGeom>
          <a:noFill/>
        </p:spPr>
        <p:txBody>
          <a:bodyPr wrap="none" rtlCol="0">
            <a:spAutoFit/>
          </a:bodyPr>
          <a:lstStyle/>
          <a:p>
            <a:r>
              <a:rPr lang="en-CY" sz="1200" b="1" dirty="0">
                <a:solidFill>
                  <a:schemeClr val="accent1">
                    <a:lumMod val="50000"/>
                  </a:schemeClr>
                </a:solidFill>
              </a:rPr>
              <a:t>Genome</a:t>
            </a:r>
          </a:p>
        </p:txBody>
      </p:sp>
    </p:spTree>
    <p:extLst>
      <p:ext uri="{BB962C8B-B14F-4D97-AF65-F5344CB8AC3E}">
        <p14:creationId xmlns:p14="http://schemas.microsoft.com/office/powerpoint/2010/main" val="67907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56"/>
            <a:ext cx="9144000" cy="516949"/>
          </a:xfrm>
        </p:spPr>
        <p:txBody>
          <a:bodyPr>
            <a:normAutofit fontScale="90000"/>
          </a:bodyPr>
          <a:lstStyle/>
          <a:p>
            <a:r>
              <a:rPr lang="en-US" dirty="0"/>
              <a:t>How free is free?</a:t>
            </a:r>
          </a:p>
        </p:txBody>
      </p:sp>
      <p:sp>
        <p:nvSpPr>
          <p:cNvPr id="3" name="Content Placeholder 2"/>
          <p:cNvSpPr>
            <a:spLocks noGrp="1"/>
          </p:cNvSpPr>
          <p:nvPr>
            <p:ph idx="1"/>
          </p:nvPr>
        </p:nvSpPr>
        <p:spPr>
          <a:xfrm>
            <a:off x="0" y="502273"/>
            <a:ext cx="9144000" cy="644987"/>
          </a:xfrm>
        </p:spPr>
        <p:txBody>
          <a:bodyPr>
            <a:noAutofit/>
          </a:bodyPr>
          <a:lstStyle/>
          <a:p>
            <a:pPr marL="0" indent="0" algn="ctr">
              <a:spcBef>
                <a:spcPts val="0"/>
              </a:spcBef>
              <a:buNone/>
            </a:pPr>
            <a:r>
              <a:rPr lang="en-US" sz="2000" dirty="0"/>
              <a:t>We can only act freely when proactively (within limits) </a:t>
            </a:r>
          </a:p>
          <a:p>
            <a:pPr marL="0" indent="0" algn="ctr">
              <a:spcBef>
                <a:spcPts val="0"/>
              </a:spcBef>
              <a:buNone/>
            </a:pPr>
            <a:r>
              <a:rPr lang="en-US" sz="2000" dirty="0"/>
              <a:t>on what we might be wanting in the future, like Ulysses and his sailing mates </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641" r="4000" b="11475"/>
          <a:stretch/>
        </p:blipFill>
        <p:spPr>
          <a:xfrm>
            <a:off x="1000476" y="1176226"/>
            <a:ext cx="6858454" cy="4781574"/>
          </a:xfrm>
          <a:prstGeom prst="rect">
            <a:avLst/>
          </a:prstGeom>
          <a:ln>
            <a:noFill/>
          </a:ln>
          <a:effectLst/>
        </p:spPr>
      </p:pic>
      <p:sp>
        <p:nvSpPr>
          <p:cNvPr id="4" name="TextBox 3">
            <a:extLst>
              <a:ext uri="{FF2B5EF4-FFF2-40B4-BE49-F238E27FC236}">
                <a16:creationId xmlns:a16="http://schemas.microsoft.com/office/drawing/2014/main" id="{F63FA2BA-7838-0349-640A-6EDA9E915D9F}"/>
              </a:ext>
            </a:extLst>
          </p:cNvPr>
          <p:cNvSpPr txBox="1"/>
          <p:nvPr/>
        </p:nvSpPr>
        <p:spPr>
          <a:xfrm>
            <a:off x="1" y="5906685"/>
            <a:ext cx="9144000" cy="738664"/>
          </a:xfrm>
          <a:prstGeom prst="rect">
            <a:avLst/>
          </a:prstGeom>
          <a:noFill/>
        </p:spPr>
        <p:txBody>
          <a:bodyPr wrap="square" rtlCol="0">
            <a:spAutoFit/>
          </a:bodyPr>
          <a:lstStyle/>
          <a:p>
            <a:r>
              <a:rPr lang="en-US" sz="1400" dirty="0"/>
              <a:t>Knowing the Sirens will lure them all with their singing and use them for food Ulysses asked to be tied on the mast and his sailing mates be ear-plugged as they pass by Sirens’ island </a:t>
            </a:r>
            <a:r>
              <a:rPr lang="en-US" sz="1400" b="1" dirty="0"/>
              <a:t>to escape what they would be wanting in the future</a:t>
            </a:r>
            <a:r>
              <a:rPr lang="en-US" sz="1400" dirty="0"/>
              <a:t>. </a:t>
            </a:r>
          </a:p>
          <a:p>
            <a:pPr algn="ctr"/>
            <a:r>
              <a:rPr lang="en-US" sz="1400" dirty="0"/>
              <a:t>Ulysses could not resist the bewitching song of the Sirens, but he could act proactively!</a:t>
            </a:r>
            <a:endParaRPr lang="en-CY" sz="1400" dirty="0"/>
          </a:p>
        </p:txBody>
      </p:sp>
    </p:spTree>
    <p:extLst>
      <p:ext uri="{BB962C8B-B14F-4D97-AF65-F5344CB8AC3E}">
        <p14:creationId xmlns:p14="http://schemas.microsoft.com/office/powerpoint/2010/main" val="3114904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707146" y="4178133"/>
            <a:ext cx="7763554" cy="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flipV="1">
            <a:off x="563595" y="2495723"/>
            <a:ext cx="7233467"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563595" y="4177613"/>
            <a:ext cx="7233467"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6455196" y="1842010"/>
            <a:ext cx="2216195" cy="892552"/>
          </a:xfrm>
          <a:prstGeom prst="rect">
            <a:avLst/>
          </a:prstGeom>
          <a:noFill/>
          <a:effectLst>
            <a:softEdge rad="63500"/>
          </a:effectLst>
        </p:spPr>
        <p:txBody>
          <a:bodyPr wrap="square" rtlCol="0">
            <a:spAutoFit/>
          </a:bodyPr>
          <a:lstStyle/>
          <a:p>
            <a:pPr algn="ctr"/>
            <a:r>
              <a:rPr lang="en-US" sz="2000" b="1" dirty="0">
                <a:solidFill>
                  <a:srgbClr val="FF0000"/>
                </a:solidFill>
                <a:latin typeface="Chalkduster"/>
                <a:cs typeface="Chalkduster"/>
              </a:rPr>
              <a:t>Senior </a:t>
            </a:r>
          </a:p>
          <a:p>
            <a:pPr algn="ctr"/>
            <a:r>
              <a:rPr lang="en-US" sz="1600" dirty="0">
                <a:solidFill>
                  <a:srgbClr val="FF0000"/>
                </a:solidFill>
                <a:latin typeface="Chalkduster"/>
                <a:cs typeface="Chalkduster"/>
              </a:rPr>
              <a:t>fully within </a:t>
            </a:r>
          </a:p>
          <a:p>
            <a:pPr algn="ctr"/>
            <a:r>
              <a:rPr lang="en-US" sz="1600" dirty="0" err="1">
                <a:solidFill>
                  <a:srgbClr val="FF0000"/>
                </a:solidFill>
                <a:latin typeface="Chalkduster"/>
                <a:cs typeface="Chalkduster"/>
              </a:rPr>
              <a:t>GxH</a:t>
            </a:r>
            <a:r>
              <a:rPr lang="en-US" sz="1600" dirty="0">
                <a:solidFill>
                  <a:srgbClr val="FF0000"/>
                </a:solidFill>
                <a:latin typeface="Chalkduster"/>
                <a:cs typeface="Chalkduster"/>
              </a:rPr>
              <a:t> grip</a:t>
            </a:r>
          </a:p>
        </p:txBody>
      </p:sp>
      <p:sp>
        <p:nvSpPr>
          <p:cNvPr id="34" name="TextBox 33"/>
          <p:cNvSpPr txBox="1"/>
          <p:nvPr/>
        </p:nvSpPr>
        <p:spPr>
          <a:xfrm>
            <a:off x="0" y="660840"/>
            <a:ext cx="9144001" cy="954107"/>
          </a:xfrm>
          <a:prstGeom prst="rect">
            <a:avLst/>
          </a:prstGeom>
          <a:noFill/>
        </p:spPr>
        <p:txBody>
          <a:bodyPr wrap="square" rtlCol="0">
            <a:spAutoFit/>
          </a:bodyPr>
          <a:lstStyle/>
          <a:p>
            <a:pPr algn="ctr"/>
            <a:r>
              <a:rPr lang="en-US" sz="2800" b="1" i="1" dirty="0">
                <a:solidFill>
                  <a:schemeClr val="tx1">
                    <a:lumMod val="65000"/>
                    <a:lumOff val="35000"/>
                  </a:schemeClr>
                </a:solidFill>
              </a:rPr>
              <a:t>Deterministic grip</a:t>
            </a:r>
            <a:r>
              <a:rPr lang="en-US" sz="2800" i="1" dirty="0">
                <a:solidFill>
                  <a:schemeClr val="tx1">
                    <a:lumMod val="65000"/>
                    <a:lumOff val="35000"/>
                  </a:schemeClr>
                </a:solidFill>
              </a:rPr>
              <a:t>: Human traits are determined </a:t>
            </a:r>
          </a:p>
          <a:p>
            <a:pPr algn="ctr"/>
            <a:r>
              <a:rPr lang="en-US" sz="2800" i="1" dirty="0">
                <a:solidFill>
                  <a:schemeClr val="tx1">
                    <a:lumMod val="65000"/>
                    <a:lumOff val="35000"/>
                  </a:schemeClr>
                </a:solidFill>
              </a:rPr>
              <a:t>at any given point in time by</a:t>
            </a:r>
            <a:r>
              <a:rPr lang="en-US" sz="2800" b="1" i="1" dirty="0">
                <a:solidFill>
                  <a:schemeClr val="tx1">
                    <a:lumMod val="65000"/>
                    <a:lumOff val="35000"/>
                  </a:schemeClr>
                </a:solidFill>
              </a:rPr>
              <a:t> </a:t>
            </a:r>
            <a:r>
              <a:rPr lang="en-US" sz="2800" b="1" i="1" dirty="0" err="1">
                <a:solidFill>
                  <a:schemeClr val="tx1">
                    <a:lumMod val="65000"/>
                    <a:lumOff val="35000"/>
                  </a:schemeClr>
                </a:solidFill>
              </a:rPr>
              <a:t>GxH</a:t>
            </a:r>
            <a:endParaRPr lang="en-US" sz="2800" i="1" dirty="0">
              <a:solidFill>
                <a:schemeClr val="tx1">
                  <a:lumMod val="65000"/>
                  <a:lumOff val="35000"/>
                </a:schemeClr>
              </a:solidFill>
            </a:endParaRPr>
          </a:p>
        </p:txBody>
      </p:sp>
      <p:sp>
        <p:nvSpPr>
          <p:cNvPr id="32" name="Freeform 31"/>
          <p:cNvSpPr/>
          <p:nvPr/>
        </p:nvSpPr>
        <p:spPr>
          <a:xfrm flipV="1">
            <a:off x="530090" y="2505772"/>
            <a:ext cx="4802068"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2700" cmpd="sng">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530090" y="4187662"/>
            <a:ext cx="4802068"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2700" cmpd="sng">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p:nvPr/>
        </p:nvCxnSpPr>
        <p:spPr>
          <a:xfrm flipV="1">
            <a:off x="667596" y="4173338"/>
            <a:ext cx="1495091" cy="4397"/>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563595" y="4063987"/>
            <a:ext cx="209826" cy="22749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flipV="1">
            <a:off x="541133" y="2498331"/>
            <a:ext cx="2209059"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541133" y="4180221"/>
            <a:ext cx="2209059"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4" name="Straight Connector 53"/>
          <p:cNvCxnSpPr/>
          <p:nvPr/>
        </p:nvCxnSpPr>
        <p:spPr>
          <a:xfrm flipV="1">
            <a:off x="2750192" y="4177777"/>
            <a:ext cx="1939240" cy="1"/>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30090" y="5897218"/>
            <a:ext cx="79512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385736" y="5890363"/>
            <a:ext cx="1005466" cy="523220"/>
          </a:xfrm>
          <a:prstGeom prst="rect">
            <a:avLst/>
          </a:prstGeom>
          <a:noFill/>
        </p:spPr>
        <p:txBody>
          <a:bodyPr wrap="none" rtlCol="0">
            <a:spAutoFit/>
          </a:bodyPr>
          <a:lstStyle/>
          <a:p>
            <a:r>
              <a:rPr lang="en-US" sz="2800" i="1" dirty="0"/>
              <a:t>Time</a:t>
            </a:r>
          </a:p>
        </p:txBody>
      </p:sp>
      <p:sp>
        <p:nvSpPr>
          <p:cNvPr id="41" name="TextBox 40"/>
          <p:cNvSpPr txBox="1"/>
          <p:nvPr/>
        </p:nvSpPr>
        <p:spPr>
          <a:xfrm rot="16200000">
            <a:off x="-1805614" y="3561527"/>
            <a:ext cx="4134449" cy="523220"/>
          </a:xfrm>
          <a:prstGeom prst="rect">
            <a:avLst/>
          </a:prstGeom>
          <a:solidFill>
            <a:schemeClr val="bg1"/>
          </a:solidFill>
        </p:spPr>
        <p:txBody>
          <a:bodyPr wrap="square" rtlCol="0">
            <a:spAutoFit/>
          </a:bodyPr>
          <a:lstStyle/>
          <a:p>
            <a:r>
              <a:rPr lang="en-US" sz="2800" i="1" dirty="0"/>
              <a:t>Personal Phenotype Range</a:t>
            </a:r>
          </a:p>
        </p:txBody>
      </p:sp>
      <p:cxnSp>
        <p:nvCxnSpPr>
          <p:cNvPr id="42" name="Straight Arrow Connector 41"/>
          <p:cNvCxnSpPr/>
          <p:nvPr/>
        </p:nvCxnSpPr>
        <p:spPr>
          <a:xfrm flipV="1">
            <a:off x="541133" y="1490870"/>
            <a:ext cx="0" cy="441739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704067" y="1821183"/>
            <a:ext cx="2536255" cy="892552"/>
          </a:xfrm>
          <a:prstGeom prst="rect">
            <a:avLst/>
          </a:prstGeom>
          <a:noFill/>
          <a:effectLst>
            <a:softEdge rad="63500"/>
          </a:effectLst>
        </p:spPr>
        <p:txBody>
          <a:bodyPr wrap="square" rtlCol="0">
            <a:spAutoFit/>
          </a:bodyPr>
          <a:lstStyle/>
          <a:p>
            <a:pPr algn="ctr"/>
            <a:r>
              <a:rPr lang="en-US" sz="2000" b="1" dirty="0">
                <a:solidFill>
                  <a:schemeClr val="accent1">
                    <a:lumMod val="75000"/>
                  </a:schemeClr>
                </a:solidFill>
                <a:latin typeface="Chalkduster"/>
                <a:cs typeface="Chalkduster"/>
              </a:rPr>
              <a:t>Adult </a:t>
            </a:r>
          </a:p>
          <a:p>
            <a:pPr algn="ctr"/>
            <a:r>
              <a:rPr lang="en-US" sz="1600" dirty="0">
                <a:solidFill>
                  <a:schemeClr val="accent1">
                    <a:lumMod val="75000"/>
                  </a:schemeClr>
                </a:solidFill>
                <a:latin typeface="Chalkduster"/>
                <a:cs typeface="Chalkduster"/>
              </a:rPr>
              <a:t>fully within </a:t>
            </a:r>
          </a:p>
          <a:p>
            <a:pPr algn="ctr"/>
            <a:r>
              <a:rPr lang="en-US" sz="1600" dirty="0" err="1">
                <a:solidFill>
                  <a:schemeClr val="accent1">
                    <a:lumMod val="75000"/>
                  </a:schemeClr>
                </a:solidFill>
                <a:latin typeface="Chalkduster"/>
                <a:cs typeface="Chalkduster"/>
              </a:rPr>
              <a:t>GxH</a:t>
            </a:r>
            <a:r>
              <a:rPr lang="en-US" sz="1600" dirty="0">
                <a:solidFill>
                  <a:schemeClr val="accent1">
                    <a:lumMod val="75000"/>
                  </a:schemeClr>
                </a:solidFill>
                <a:latin typeface="Chalkduster"/>
                <a:cs typeface="Chalkduster"/>
              </a:rPr>
              <a:t> grip</a:t>
            </a:r>
          </a:p>
        </p:txBody>
      </p:sp>
      <p:sp>
        <p:nvSpPr>
          <p:cNvPr id="46" name="TextBox 45"/>
          <p:cNvSpPr txBox="1"/>
          <p:nvPr/>
        </p:nvSpPr>
        <p:spPr>
          <a:xfrm>
            <a:off x="1509313" y="2063225"/>
            <a:ext cx="1780224" cy="892552"/>
          </a:xfrm>
          <a:prstGeom prst="rect">
            <a:avLst/>
          </a:prstGeom>
          <a:noFill/>
          <a:effectLst>
            <a:softEdge rad="63500"/>
          </a:effectLst>
        </p:spPr>
        <p:txBody>
          <a:bodyPr wrap="square" rtlCol="0">
            <a:spAutoFit/>
          </a:bodyPr>
          <a:lstStyle/>
          <a:p>
            <a:pPr algn="ctr"/>
            <a:r>
              <a:rPr lang="en-US" sz="2000" b="1" dirty="0">
                <a:solidFill>
                  <a:srgbClr val="008000"/>
                </a:solidFill>
                <a:latin typeface="Chalkduster"/>
                <a:cs typeface="Chalkduster"/>
              </a:rPr>
              <a:t>Baby </a:t>
            </a:r>
          </a:p>
          <a:p>
            <a:pPr algn="ctr"/>
            <a:r>
              <a:rPr lang="en-US" sz="1600" dirty="0">
                <a:solidFill>
                  <a:srgbClr val="008000"/>
                </a:solidFill>
                <a:latin typeface="Chalkduster"/>
                <a:cs typeface="Chalkduster"/>
              </a:rPr>
              <a:t>fully within </a:t>
            </a:r>
            <a:r>
              <a:rPr lang="en-US" sz="1600" dirty="0" err="1">
                <a:solidFill>
                  <a:srgbClr val="008000"/>
                </a:solidFill>
                <a:latin typeface="Chalkduster"/>
                <a:cs typeface="Chalkduster"/>
              </a:rPr>
              <a:t>GxH</a:t>
            </a:r>
            <a:r>
              <a:rPr lang="en-US" sz="1600" dirty="0">
                <a:solidFill>
                  <a:srgbClr val="008000"/>
                </a:solidFill>
                <a:latin typeface="Chalkduster"/>
                <a:cs typeface="Chalkduster"/>
              </a:rPr>
              <a:t> grip</a:t>
            </a:r>
          </a:p>
        </p:txBody>
      </p:sp>
      <p:sp>
        <p:nvSpPr>
          <p:cNvPr id="39" name="Rounded Rectangle 38"/>
          <p:cNvSpPr/>
          <p:nvPr/>
        </p:nvSpPr>
        <p:spPr>
          <a:xfrm rot="20690976">
            <a:off x="1891511" y="3847596"/>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rot="516058">
            <a:off x="2546448" y="3827001"/>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rot="20690976">
            <a:off x="1878266" y="4375458"/>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rot="516058">
            <a:off x="2533203" y="4354863"/>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076540" y="3732684"/>
            <a:ext cx="673652" cy="762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151639" y="3237936"/>
            <a:ext cx="521252" cy="49474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689432" y="2727725"/>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rot="20690976">
            <a:off x="4186134" y="3467463"/>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rot="17084611">
            <a:off x="4273071" y="4563591"/>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658506" y="3314338"/>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rot="12916273">
            <a:off x="4979028" y="3542562"/>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ed Rectangle 59"/>
          <p:cNvSpPr/>
          <p:nvPr/>
        </p:nvSpPr>
        <p:spPr>
          <a:xfrm rot="2755580">
            <a:off x="4955535" y="4528260"/>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8115930" y="3845967"/>
            <a:ext cx="69765" cy="1170914"/>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7282437" y="2772072"/>
            <a:ext cx="598553" cy="63078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rot="18410020">
            <a:off x="6856440" y="3622240"/>
            <a:ext cx="708296" cy="241628"/>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rot="16526519">
            <a:off x="6866076" y="4574809"/>
            <a:ext cx="852264" cy="254304"/>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152124" y="3325556"/>
            <a:ext cx="673652" cy="12485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65"/>
          <p:cNvSpPr/>
          <p:nvPr/>
        </p:nvSpPr>
        <p:spPr>
          <a:xfrm rot="12916273">
            <a:off x="7472646" y="3553780"/>
            <a:ext cx="708296" cy="241628"/>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ounded Rectangle 66"/>
          <p:cNvSpPr/>
          <p:nvPr/>
        </p:nvSpPr>
        <p:spPr>
          <a:xfrm rot="4544195">
            <a:off x="7272465" y="4539478"/>
            <a:ext cx="852264" cy="254304"/>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552120" y="2559050"/>
            <a:ext cx="1528576" cy="3035300"/>
          </a:xfrm>
          <a:custGeom>
            <a:avLst/>
            <a:gdLst>
              <a:gd name="connsiteX0" fmla="*/ 6680 w 1528576"/>
              <a:gd name="connsiteY0" fmla="*/ 0 h 3035300"/>
              <a:gd name="connsiteX1" fmla="*/ 6680 w 1528576"/>
              <a:gd name="connsiteY1" fmla="*/ 0 h 3035300"/>
              <a:gd name="connsiteX2" fmla="*/ 6680 w 1528576"/>
              <a:gd name="connsiteY2" fmla="*/ 520700 h 3035300"/>
              <a:gd name="connsiteX3" fmla="*/ 13030 w 1528576"/>
              <a:gd name="connsiteY3" fmla="*/ 539750 h 3035300"/>
              <a:gd name="connsiteX4" fmla="*/ 19380 w 1528576"/>
              <a:gd name="connsiteY4" fmla="*/ 596900 h 3035300"/>
              <a:gd name="connsiteX5" fmla="*/ 25730 w 1528576"/>
              <a:gd name="connsiteY5" fmla="*/ 615950 h 3035300"/>
              <a:gd name="connsiteX6" fmla="*/ 32080 w 1528576"/>
              <a:gd name="connsiteY6" fmla="*/ 679450 h 3035300"/>
              <a:gd name="connsiteX7" fmla="*/ 51130 w 1528576"/>
              <a:gd name="connsiteY7" fmla="*/ 1231900 h 3035300"/>
              <a:gd name="connsiteX8" fmla="*/ 57480 w 1528576"/>
              <a:gd name="connsiteY8" fmla="*/ 1270000 h 3035300"/>
              <a:gd name="connsiteX9" fmla="*/ 63830 w 1528576"/>
              <a:gd name="connsiteY9" fmla="*/ 1301750 h 3035300"/>
              <a:gd name="connsiteX10" fmla="*/ 89230 w 1528576"/>
              <a:gd name="connsiteY10" fmla="*/ 1517650 h 3035300"/>
              <a:gd name="connsiteX11" fmla="*/ 82880 w 1528576"/>
              <a:gd name="connsiteY11" fmla="*/ 1606550 h 3035300"/>
              <a:gd name="connsiteX12" fmla="*/ 63830 w 1528576"/>
              <a:gd name="connsiteY12" fmla="*/ 1644650 h 3035300"/>
              <a:gd name="connsiteX13" fmla="*/ 38430 w 1528576"/>
              <a:gd name="connsiteY13" fmla="*/ 1733550 h 3035300"/>
              <a:gd name="connsiteX14" fmla="*/ 44780 w 1528576"/>
              <a:gd name="connsiteY14" fmla="*/ 1949450 h 3035300"/>
              <a:gd name="connsiteX15" fmla="*/ 44780 w 1528576"/>
              <a:gd name="connsiteY15" fmla="*/ 2095500 h 3035300"/>
              <a:gd name="connsiteX16" fmla="*/ 25730 w 1528576"/>
              <a:gd name="connsiteY16" fmla="*/ 2165350 h 3035300"/>
              <a:gd name="connsiteX17" fmla="*/ 19380 w 1528576"/>
              <a:gd name="connsiteY17" fmla="*/ 2305050 h 3035300"/>
              <a:gd name="connsiteX18" fmla="*/ 6680 w 1528576"/>
              <a:gd name="connsiteY18" fmla="*/ 2705100 h 3035300"/>
              <a:gd name="connsiteX19" fmla="*/ 13030 w 1528576"/>
              <a:gd name="connsiteY19" fmla="*/ 2838450 h 3035300"/>
              <a:gd name="connsiteX20" fmla="*/ 38430 w 1528576"/>
              <a:gd name="connsiteY20" fmla="*/ 2965450 h 3035300"/>
              <a:gd name="connsiteX21" fmla="*/ 57480 w 1528576"/>
              <a:gd name="connsiteY21" fmla="*/ 3035300 h 3035300"/>
              <a:gd name="connsiteX22" fmla="*/ 63830 w 1528576"/>
              <a:gd name="connsiteY22" fmla="*/ 3009900 h 3035300"/>
              <a:gd name="connsiteX23" fmla="*/ 70180 w 1528576"/>
              <a:gd name="connsiteY23" fmla="*/ 2990850 h 3035300"/>
              <a:gd name="connsiteX24" fmla="*/ 82880 w 1528576"/>
              <a:gd name="connsiteY24" fmla="*/ 2660650 h 3035300"/>
              <a:gd name="connsiteX25" fmla="*/ 101930 w 1528576"/>
              <a:gd name="connsiteY25" fmla="*/ 2520950 h 3035300"/>
              <a:gd name="connsiteX26" fmla="*/ 127330 w 1528576"/>
              <a:gd name="connsiteY26" fmla="*/ 2089150 h 3035300"/>
              <a:gd name="connsiteX27" fmla="*/ 133680 w 1528576"/>
              <a:gd name="connsiteY27" fmla="*/ 2070100 h 3035300"/>
              <a:gd name="connsiteX28" fmla="*/ 127330 w 1528576"/>
              <a:gd name="connsiteY28" fmla="*/ 1987550 h 3035300"/>
              <a:gd name="connsiteX29" fmla="*/ 120980 w 1528576"/>
              <a:gd name="connsiteY29" fmla="*/ 1943100 h 3035300"/>
              <a:gd name="connsiteX30" fmla="*/ 114630 w 1528576"/>
              <a:gd name="connsiteY30" fmla="*/ 1879600 h 3035300"/>
              <a:gd name="connsiteX31" fmla="*/ 108280 w 1528576"/>
              <a:gd name="connsiteY31" fmla="*/ 1828800 h 3035300"/>
              <a:gd name="connsiteX32" fmla="*/ 108280 w 1528576"/>
              <a:gd name="connsiteY32" fmla="*/ 1549400 h 3035300"/>
              <a:gd name="connsiteX33" fmla="*/ 95580 w 1528576"/>
              <a:gd name="connsiteY33" fmla="*/ 1219200 h 3035300"/>
              <a:gd name="connsiteX34" fmla="*/ 76530 w 1528576"/>
              <a:gd name="connsiteY34" fmla="*/ 1041400 h 3035300"/>
              <a:gd name="connsiteX35" fmla="*/ 70180 w 1528576"/>
              <a:gd name="connsiteY35" fmla="*/ 977900 h 3035300"/>
              <a:gd name="connsiteX36" fmla="*/ 89230 w 1528576"/>
              <a:gd name="connsiteY36" fmla="*/ 774700 h 3035300"/>
              <a:gd name="connsiteX37" fmla="*/ 82880 w 1528576"/>
              <a:gd name="connsiteY37" fmla="*/ 463550 h 3035300"/>
              <a:gd name="connsiteX38" fmla="*/ 51130 w 1528576"/>
              <a:gd name="connsiteY38" fmla="*/ 355600 h 3035300"/>
              <a:gd name="connsiteX39" fmla="*/ 44780 w 1528576"/>
              <a:gd name="connsiteY39" fmla="*/ 336550 h 3035300"/>
              <a:gd name="connsiteX40" fmla="*/ 32080 w 1528576"/>
              <a:gd name="connsiteY40" fmla="*/ 285750 h 3035300"/>
              <a:gd name="connsiteX41" fmla="*/ 25730 w 1528576"/>
              <a:gd name="connsiteY41" fmla="*/ 196850 h 3035300"/>
              <a:gd name="connsiteX42" fmla="*/ 19380 w 1528576"/>
              <a:gd name="connsiteY42" fmla="*/ 165100 h 3035300"/>
              <a:gd name="connsiteX43" fmla="*/ 25730 w 1528576"/>
              <a:gd name="connsiteY43" fmla="*/ 76200 h 3035300"/>
              <a:gd name="connsiteX44" fmla="*/ 76530 w 1528576"/>
              <a:gd name="connsiteY44" fmla="*/ 82550 h 3035300"/>
              <a:gd name="connsiteX45" fmla="*/ 89230 w 1528576"/>
              <a:gd name="connsiteY45" fmla="*/ 114300 h 3035300"/>
              <a:gd name="connsiteX46" fmla="*/ 108280 w 1528576"/>
              <a:gd name="connsiteY46" fmla="*/ 184150 h 3035300"/>
              <a:gd name="connsiteX47" fmla="*/ 127330 w 1528576"/>
              <a:gd name="connsiteY47" fmla="*/ 273050 h 3035300"/>
              <a:gd name="connsiteX48" fmla="*/ 146380 w 1528576"/>
              <a:gd name="connsiteY48" fmla="*/ 349250 h 3035300"/>
              <a:gd name="connsiteX49" fmla="*/ 159080 w 1528576"/>
              <a:gd name="connsiteY49" fmla="*/ 463550 h 3035300"/>
              <a:gd name="connsiteX50" fmla="*/ 165430 w 1528576"/>
              <a:gd name="connsiteY50" fmla="*/ 546100 h 3035300"/>
              <a:gd name="connsiteX51" fmla="*/ 152730 w 1528576"/>
              <a:gd name="connsiteY51" fmla="*/ 831850 h 3035300"/>
              <a:gd name="connsiteX52" fmla="*/ 140030 w 1528576"/>
              <a:gd name="connsiteY52" fmla="*/ 1003300 h 3035300"/>
              <a:gd name="connsiteX53" fmla="*/ 152730 w 1528576"/>
              <a:gd name="connsiteY53" fmla="*/ 1727200 h 3035300"/>
              <a:gd name="connsiteX54" fmla="*/ 159080 w 1528576"/>
              <a:gd name="connsiteY54" fmla="*/ 1809750 h 3035300"/>
              <a:gd name="connsiteX55" fmla="*/ 165430 w 1528576"/>
              <a:gd name="connsiteY55" fmla="*/ 1905000 h 3035300"/>
              <a:gd name="connsiteX56" fmla="*/ 178130 w 1528576"/>
              <a:gd name="connsiteY56" fmla="*/ 1962150 h 3035300"/>
              <a:gd name="connsiteX57" fmla="*/ 184480 w 1528576"/>
              <a:gd name="connsiteY57" fmla="*/ 2311400 h 3035300"/>
              <a:gd name="connsiteX58" fmla="*/ 178130 w 1528576"/>
              <a:gd name="connsiteY58" fmla="*/ 2616200 h 3035300"/>
              <a:gd name="connsiteX59" fmla="*/ 165430 w 1528576"/>
              <a:gd name="connsiteY59" fmla="*/ 2679700 h 3035300"/>
              <a:gd name="connsiteX60" fmla="*/ 152730 w 1528576"/>
              <a:gd name="connsiteY60" fmla="*/ 2730500 h 3035300"/>
              <a:gd name="connsiteX61" fmla="*/ 152730 w 1528576"/>
              <a:gd name="connsiteY61" fmla="*/ 2927350 h 3035300"/>
              <a:gd name="connsiteX62" fmla="*/ 159080 w 1528576"/>
              <a:gd name="connsiteY62" fmla="*/ 2946400 h 3035300"/>
              <a:gd name="connsiteX63" fmla="*/ 178130 w 1528576"/>
              <a:gd name="connsiteY63" fmla="*/ 2940050 h 3035300"/>
              <a:gd name="connsiteX64" fmla="*/ 184480 w 1528576"/>
              <a:gd name="connsiteY64" fmla="*/ 2921000 h 3035300"/>
              <a:gd name="connsiteX65" fmla="*/ 190830 w 1528576"/>
              <a:gd name="connsiteY65" fmla="*/ 2870200 h 3035300"/>
              <a:gd name="connsiteX66" fmla="*/ 203530 w 1528576"/>
              <a:gd name="connsiteY66" fmla="*/ 2825750 h 3035300"/>
              <a:gd name="connsiteX67" fmla="*/ 209880 w 1528576"/>
              <a:gd name="connsiteY67" fmla="*/ 2800350 h 3035300"/>
              <a:gd name="connsiteX68" fmla="*/ 228930 w 1528576"/>
              <a:gd name="connsiteY68" fmla="*/ 2597150 h 3035300"/>
              <a:gd name="connsiteX69" fmla="*/ 235280 w 1528576"/>
              <a:gd name="connsiteY69" fmla="*/ 2286000 h 3035300"/>
              <a:gd name="connsiteX70" fmla="*/ 241630 w 1528576"/>
              <a:gd name="connsiteY70" fmla="*/ 2260600 h 3035300"/>
              <a:gd name="connsiteX71" fmla="*/ 247980 w 1528576"/>
              <a:gd name="connsiteY71" fmla="*/ 2222500 h 3035300"/>
              <a:gd name="connsiteX72" fmla="*/ 254330 w 1528576"/>
              <a:gd name="connsiteY72" fmla="*/ 2190750 h 3035300"/>
              <a:gd name="connsiteX73" fmla="*/ 247980 w 1528576"/>
              <a:gd name="connsiteY73" fmla="*/ 2139950 h 3035300"/>
              <a:gd name="connsiteX74" fmla="*/ 241630 w 1528576"/>
              <a:gd name="connsiteY74" fmla="*/ 2108200 h 3035300"/>
              <a:gd name="connsiteX75" fmla="*/ 235280 w 1528576"/>
              <a:gd name="connsiteY75" fmla="*/ 2051050 h 3035300"/>
              <a:gd name="connsiteX76" fmla="*/ 228930 w 1528576"/>
              <a:gd name="connsiteY76" fmla="*/ 2006600 h 3035300"/>
              <a:gd name="connsiteX77" fmla="*/ 222580 w 1528576"/>
              <a:gd name="connsiteY77" fmla="*/ 1924050 h 3035300"/>
              <a:gd name="connsiteX78" fmla="*/ 209880 w 1528576"/>
              <a:gd name="connsiteY78" fmla="*/ 1739900 h 3035300"/>
              <a:gd name="connsiteX79" fmla="*/ 216230 w 1528576"/>
              <a:gd name="connsiteY79" fmla="*/ 1409700 h 3035300"/>
              <a:gd name="connsiteX80" fmla="*/ 209880 w 1528576"/>
              <a:gd name="connsiteY80" fmla="*/ 1168400 h 3035300"/>
              <a:gd name="connsiteX81" fmla="*/ 222580 w 1528576"/>
              <a:gd name="connsiteY81" fmla="*/ 850900 h 3035300"/>
              <a:gd name="connsiteX82" fmla="*/ 216230 w 1528576"/>
              <a:gd name="connsiteY82" fmla="*/ 584200 h 3035300"/>
              <a:gd name="connsiteX83" fmla="*/ 197180 w 1528576"/>
              <a:gd name="connsiteY83" fmla="*/ 349250 h 3035300"/>
              <a:gd name="connsiteX84" fmla="*/ 190830 w 1528576"/>
              <a:gd name="connsiteY84" fmla="*/ 330200 h 3035300"/>
              <a:gd name="connsiteX85" fmla="*/ 178130 w 1528576"/>
              <a:gd name="connsiteY85" fmla="*/ 311150 h 3035300"/>
              <a:gd name="connsiteX86" fmla="*/ 197180 w 1528576"/>
              <a:gd name="connsiteY86" fmla="*/ 298450 h 3035300"/>
              <a:gd name="connsiteX87" fmla="*/ 216230 w 1528576"/>
              <a:gd name="connsiteY87" fmla="*/ 304800 h 3035300"/>
              <a:gd name="connsiteX88" fmla="*/ 273380 w 1528576"/>
              <a:gd name="connsiteY88" fmla="*/ 349250 h 3035300"/>
              <a:gd name="connsiteX89" fmla="*/ 279730 w 1528576"/>
              <a:gd name="connsiteY89" fmla="*/ 368300 h 3035300"/>
              <a:gd name="connsiteX90" fmla="*/ 311480 w 1528576"/>
              <a:gd name="connsiteY90" fmla="*/ 431800 h 3035300"/>
              <a:gd name="connsiteX91" fmla="*/ 317830 w 1528576"/>
              <a:gd name="connsiteY91" fmla="*/ 450850 h 3035300"/>
              <a:gd name="connsiteX92" fmla="*/ 311480 w 1528576"/>
              <a:gd name="connsiteY92" fmla="*/ 476250 h 3035300"/>
              <a:gd name="connsiteX93" fmla="*/ 298780 w 1528576"/>
              <a:gd name="connsiteY93" fmla="*/ 596900 h 3035300"/>
              <a:gd name="connsiteX94" fmla="*/ 292430 w 1528576"/>
              <a:gd name="connsiteY94" fmla="*/ 996950 h 3035300"/>
              <a:gd name="connsiteX95" fmla="*/ 279730 w 1528576"/>
              <a:gd name="connsiteY95" fmla="*/ 1225550 h 3035300"/>
              <a:gd name="connsiteX96" fmla="*/ 267030 w 1528576"/>
              <a:gd name="connsiteY96" fmla="*/ 1428750 h 3035300"/>
              <a:gd name="connsiteX97" fmla="*/ 260680 w 1528576"/>
              <a:gd name="connsiteY97" fmla="*/ 1924050 h 3035300"/>
              <a:gd name="connsiteX98" fmla="*/ 254330 w 1528576"/>
              <a:gd name="connsiteY98" fmla="*/ 2266950 h 3035300"/>
              <a:gd name="connsiteX99" fmla="*/ 260680 w 1528576"/>
              <a:gd name="connsiteY99" fmla="*/ 2647950 h 3035300"/>
              <a:gd name="connsiteX100" fmla="*/ 267030 w 1528576"/>
              <a:gd name="connsiteY100" fmla="*/ 2673350 h 3035300"/>
              <a:gd name="connsiteX101" fmla="*/ 273380 w 1528576"/>
              <a:gd name="connsiteY101" fmla="*/ 2711450 h 3035300"/>
              <a:gd name="connsiteX102" fmla="*/ 286080 w 1528576"/>
              <a:gd name="connsiteY102" fmla="*/ 2787650 h 3035300"/>
              <a:gd name="connsiteX103" fmla="*/ 336880 w 1528576"/>
              <a:gd name="connsiteY103" fmla="*/ 2762250 h 3035300"/>
              <a:gd name="connsiteX104" fmla="*/ 343230 w 1528576"/>
              <a:gd name="connsiteY104" fmla="*/ 2736850 h 3035300"/>
              <a:gd name="connsiteX105" fmla="*/ 349580 w 1528576"/>
              <a:gd name="connsiteY105" fmla="*/ 2470150 h 3035300"/>
              <a:gd name="connsiteX106" fmla="*/ 336880 w 1528576"/>
              <a:gd name="connsiteY106" fmla="*/ 2222500 h 3035300"/>
              <a:gd name="connsiteX107" fmla="*/ 336880 w 1528576"/>
              <a:gd name="connsiteY107" fmla="*/ 1771650 h 3035300"/>
              <a:gd name="connsiteX108" fmla="*/ 362280 w 1528576"/>
              <a:gd name="connsiteY108" fmla="*/ 1657350 h 3035300"/>
              <a:gd name="connsiteX109" fmla="*/ 368630 w 1528576"/>
              <a:gd name="connsiteY109" fmla="*/ 1276350 h 3035300"/>
              <a:gd name="connsiteX110" fmla="*/ 349580 w 1528576"/>
              <a:gd name="connsiteY110" fmla="*/ 831850 h 3035300"/>
              <a:gd name="connsiteX111" fmla="*/ 349580 w 1528576"/>
              <a:gd name="connsiteY111" fmla="*/ 831850 h 3035300"/>
              <a:gd name="connsiteX112" fmla="*/ 336880 w 1528576"/>
              <a:gd name="connsiteY112" fmla="*/ 774700 h 3035300"/>
              <a:gd name="connsiteX113" fmla="*/ 330530 w 1528576"/>
              <a:gd name="connsiteY113" fmla="*/ 711200 h 3035300"/>
              <a:gd name="connsiteX114" fmla="*/ 324180 w 1528576"/>
              <a:gd name="connsiteY114" fmla="*/ 692150 h 3035300"/>
              <a:gd name="connsiteX115" fmla="*/ 317830 w 1528576"/>
              <a:gd name="connsiteY115" fmla="*/ 622300 h 3035300"/>
              <a:gd name="connsiteX116" fmla="*/ 330530 w 1528576"/>
              <a:gd name="connsiteY116" fmla="*/ 514350 h 3035300"/>
              <a:gd name="connsiteX117" fmla="*/ 336880 w 1528576"/>
              <a:gd name="connsiteY117" fmla="*/ 488950 h 3035300"/>
              <a:gd name="connsiteX118" fmla="*/ 374980 w 1528576"/>
              <a:gd name="connsiteY118" fmla="*/ 463550 h 3035300"/>
              <a:gd name="connsiteX119" fmla="*/ 406730 w 1528576"/>
              <a:gd name="connsiteY119" fmla="*/ 469900 h 3035300"/>
              <a:gd name="connsiteX120" fmla="*/ 413080 w 1528576"/>
              <a:gd name="connsiteY120" fmla="*/ 527050 h 3035300"/>
              <a:gd name="connsiteX121" fmla="*/ 419430 w 1528576"/>
              <a:gd name="connsiteY121" fmla="*/ 590550 h 3035300"/>
              <a:gd name="connsiteX122" fmla="*/ 425780 w 1528576"/>
              <a:gd name="connsiteY122" fmla="*/ 781050 h 3035300"/>
              <a:gd name="connsiteX123" fmla="*/ 432130 w 1528576"/>
              <a:gd name="connsiteY123" fmla="*/ 876300 h 3035300"/>
              <a:gd name="connsiteX124" fmla="*/ 419430 w 1528576"/>
              <a:gd name="connsiteY124" fmla="*/ 996950 h 3035300"/>
              <a:gd name="connsiteX125" fmla="*/ 400380 w 1528576"/>
              <a:gd name="connsiteY125" fmla="*/ 1104900 h 3035300"/>
              <a:gd name="connsiteX126" fmla="*/ 394030 w 1528576"/>
              <a:gd name="connsiteY126" fmla="*/ 1809750 h 3035300"/>
              <a:gd name="connsiteX127" fmla="*/ 406730 w 1528576"/>
              <a:gd name="connsiteY127" fmla="*/ 2203450 h 3035300"/>
              <a:gd name="connsiteX128" fmla="*/ 419430 w 1528576"/>
              <a:gd name="connsiteY128" fmla="*/ 2330450 h 3035300"/>
              <a:gd name="connsiteX129" fmla="*/ 432130 w 1528576"/>
              <a:gd name="connsiteY129" fmla="*/ 2425700 h 3035300"/>
              <a:gd name="connsiteX130" fmla="*/ 438480 w 1528576"/>
              <a:gd name="connsiteY130" fmla="*/ 2444750 h 3035300"/>
              <a:gd name="connsiteX131" fmla="*/ 444830 w 1528576"/>
              <a:gd name="connsiteY131" fmla="*/ 2501900 h 3035300"/>
              <a:gd name="connsiteX132" fmla="*/ 451180 w 1528576"/>
              <a:gd name="connsiteY132" fmla="*/ 2546350 h 3035300"/>
              <a:gd name="connsiteX133" fmla="*/ 463880 w 1528576"/>
              <a:gd name="connsiteY133" fmla="*/ 2641600 h 3035300"/>
              <a:gd name="connsiteX134" fmla="*/ 495630 w 1528576"/>
              <a:gd name="connsiteY134" fmla="*/ 2590800 h 3035300"/>
              <a:gd name="connsiteX135" fmla="*/ 501980 w 1528576"/>
              <a:gd name="connsiteY135" fmla="*/ 2565400 h 3035300"/>
              <a:gd name="connsiteX136" fmla="*/ 514680 w 1528576"/>
              <a:gd name="connsiteY136" fmla="*/ 2527300 h 3035300"/>
              <a:gd name="connsiteX137" fmla="*/ 527380 w 1528576"/>
              <a:gd name="connsiteY137" fmla="*/ 2476500 h 3035300"/>
              <a:gd name="connsiteX138" fmla="*/ 514680 w 1528576"/>
              <a:gd name="connsiteY138" fmla="*/ 2197100 h 3035300"/>
              <a:gd name="connsiteX139" fmla="*/ 501980 w 1528576"/>
              <a:gd name="connsiteY139" fmla="*/ 2127250 h 3035300"/>
              <a:gd name="connsiteX140" fmla="*/ 495630 w 1528576"/>
              <a:gd name="connsiteY140" fmla="*/ 2082800 h 3035300"/>
              <a:gd name="connsiteX141" fmla="*/ 501980 w 1528576"/>
              <a:gd name="connsiteY141" fmla="*/ 1917700 h 3035300"/>
              <a:gd name="connsiteX142" fmla="*/ 508330 w 1528576"/>
              <a:gd name="connsiteY142" fmla="*/ 1676400 h 3035300"/>
              <a:gd name="connsiteX143" fmla="*/ 521030 w 1528576"/>
              <a:gd name="connsiteY143" fmla="*/ 1555750 h 3035300"/>
              <a:gd name="connsiteX144" fmla="*/ 514680 w 1528576"/>
              <a:gd name="connsiteY144" fmla="*/ 1276350 h 3035300"/>
              <a:gd name="connsiteX145" fmla="*/ 501980 w 1528576"/>
              <a:gd name="connsiteY145" fmla="*/ 1143000 h 3035300"/>
              <a:gd name="connsiteX146" fmla="*/ 495630 w 1528576"/>
              <a:gd name="connsiteY146" fmla="*/ 1041400 h 3035300"/>
              <a:gd name="connsiteX147" fmla="*/ 508330 w 1528576"/>
              <a:gd name="connsiteY147" fmla="*/ 946150 h 3035300"/>
              <a:gd name="connsiteX148" fmla="*/ 514680 w 1528576"/>
              <a:gd name="connsiteY148" fmla="*/ 730250 h 3035300"/>
              <a:gd name="connsiteX149" fmla="*/ 514680 w 1528576"/>
              <a:gd name="connsiteY149" fmla="*/ 666750 h 3035300"/>
              <a:gd name="connsiteX150" fmla="*/ 508330 w 1528576"/>
              <a:gd name="connsiteY150" fmla="*/ 577850 h 3035300"/>
              <a:gd name="connsiteX151" fmla="*/ 501980 w 1528576"/>
              <a:gd name="connsiteY151" fmla="*/ 558800 h 3035300"/>
              <a:gd name="connsiteX152" fmla="*/ 476580 w 1528576"/>
              <a:gd name="connsiteY152" fmla="*/ 577850 h 3035300"/>
              <a:gd name="connsiteX153" fmla="*/ 470230 w 1528576"/>
              <a:gd name="connsiteY153" fmla="*/ 628650 h 3035300"/>
              <a:gd name="connsiteX154" fmla="*/ 463880 w 1528576"/>
              <a:gd name="connsiteY154" fmla="*/ 825500 h 3035300"/>
              <a:gd name="connsiteX155" fmla="*/ 451180 w 1528576"/>
              <a:gd name="connsiteY155" fmla="*/ 889000 h 3035300"/>
              <a:gd name="connsiteX156" fmla="*/ 444830 w 1528576"/>
              <a:gd name="connsiteY156" fmla="*/ 927100 h 3035300"/>
              <a:gd name="connsiteX157" fmla="*/ 457530 w 1528576"/>
              <a:gd name="connsiteY157" fmla="*/ 1822450 h 3035300"/>
              <a:gd name="connsiteX158" fmla="*/ 444830 w 1528576"/>
              <a:gd name="connsiteY158" fmla="*/ 2254250 h 3035300"/>
              <a:gd name="connsiteX159" fmla="*/ 432130 w 1528576"/>
              <a:gd name="connsiteY159" fmla="*/ 2343150 h 3035300"/>
              <a:gd name="connsiteX160" fmla="*/ 438480 w 1528576"/>
              <a:gd name="connsiteY160" fmla="*/ 2406650 h 3035300"/>
              <a:gd name="connsiteX161" fmla="*/ 457530 w 1528576"/>
              <a:gd name="connsiteY161" fmla="*/ 2425700 h 3035300"/>
              <a:gd name="connsiteX162" fmla="*/ 489280 w 1528576"/>
              <a:gd name="connsiteY162" fmla="*/ 2451100 h 3035300"/>
              <a:gd name="connsiteX163" fmla="*/ 533730 w 1528576"/>
              <a:gd name="connsiteY163" fmla="*/ 2463800 h 3035300"/>
              <a:gd name="connsiteX164" fmla="*/ 590880 w 1528576"/>
              <a:gd name="connsiteY164" fmla="*/ 2451100 h 3035300"/>
              <a:gd name="connsiteX165" fmla="*/ 641680 w 1528576"/>
              <a:gd name="connsiteY165" fmla="*/ 2438400 h 3035300"/>
              <a:gd name="connsiteX166" fmla="*/ 654380 w 1528576"/>
              <a:gd name="connsiteY166" fmla="*/ 2419350 h 3035300"/>
              <a:gd name="connsiteX167" fmla="*/ 622630 w 1528576"/>
              <a:gd name="connsiteY167" fmla="*/ 2330450 h 3035300"/>
              <a:gd name="connsiteX168" fmla="*/ 603580 w 1528576"/>
              <a:gd name="connsiteY168" fmla="*/ 2228850 h 3035300"/>
              <a:gd name="connsiteX169" fmla="*/ 597230 w 1528576"/>
              <a:gd name="connsiteY169" fmla="*/ 2203450 h 3035300"/>
              <a:gd name="connsiteX170" fmla="*/ 571830 w 1528576"/>
              <a:gd name="connsiteY170" fmla="*/ 2051050 h 3035300"/>
              <a:gd name="connsiteX171" fmla="*/ 578180 w 1528576"/>
              <a:gd name="connsiteY171" fmla="*/ 1752600 h 3035300"/>
              <a:gd name="connsiteX172" fmla="*/ 584530 w 1528576"/>
              <a:gd name="connsiteY172" fmla="*/ 1606550 h 3035300"/>
              <a:gd name="connsiteX173" fmla="*/ 571830 w 1528576"/>
              <a:gd name="connsiteY173" fmla="*/ 1225550 h 3035300"/>
              <a:gd name="connsiteX174" fmla="*/ 578180 w 1528576"/>
              <a:gd name="connsiteY174" fmla="*/ 1130300 h 3035300"/>
              <a:gd name="connsiteX175" fmla="*/ 584530 w 1528576"/>
              <a:gd name="connsiteY175" fmla="*/ 1066800 h 3035300"/>
              <a:gd name="connsiteX176" fmla="*/ 590880 w 1528576"/>
              <a:gd name="connsiteY176" fmla="*/ 977900 h 3035300"/>
              <a:gd name="connsiteX177" fmla="*/ 578180 w 1528576"/>
              <a:gd name="connsiteY177" fmla="*/ 762000 h 3035300"/>
              <a:gd name="connsiteX178" fmla="*/ 571830 w 1528576"/>
              <a:gd name="connsiteY178" fmla="*/ 723900 h 3035300"/>
              <a:gd name="connsiteX179" fmla="*/ 565480 w 1528576"/>
              <a:gd name="connsiteY179" fmla="*/ 628650 h 3035300"/>
              <a:gd name="connsiteX180" fmla="*/ 546430 w 1528576"/>
              <a:gd name="connsiteY180" fmla="*/ 635000 h 3035300"/>
              <a:gd name="connsiteX181" fmla="*/ 540080 w 1528576"/>
              <a:gd name="connsiteY181" fmla="*/ 679450 h 3035300"/>
              <a:gd name="connsiteX182" fmla="*/ 552780 w 1528576"/>
              <a:gd name="connsiteY182" fmla="*/ 762000 h 3035300"/>
              <a:gd name="connsiteX183" fmla="*/ 559130 w 1528576"/>
              <a:gd name="connsiteY183" fmla="*/ 787400 h 3035300"/>
              <a:gd name="connsiteX184" fmla="*/ 590880 w 1528576"/>
              <a:gd name="connsiteY184" fmla="*/ 831850 h 3035300"/>
              <a:gd name="connsiteX185" fmla="*/ 609930 w 1528576"/>
              <a:gd name="connsiteY185" fmla="*/ 869950 h 3035300"/>
              <a:gd name="connsiteX186" fmla="*/ 616280 w 1528576"/>
              <a:gd name="connsiteY186" fmla="*/ 1079500 h 3035300"/>
              <a:gd name="connsiteX187" fmla="*/ 628980 w 1528576"/>
              <a:gd name="connsiteY187" fmla="*/ 1339850 h 3035300"/>
              <a:gd name="connsiteX188" fmla="*/ 635330 w 1528576"/>
              <a:gd name="connsiteY188" fmla="*/ 1898650 h 3035300"/>
              <a:gd name="connsiteX189" fmla="*/ 622630 w 1528576"/>
              <a:gd name="connsiteY189" fmla="*/ 1981200 h 3035300"/>
              <a:gd name="connsiteX190" fmla="*/ 616280 w 1528576"/>
              <a:gd name="connsiteY190" fmla="*/ 2038350 h 3035300"/>
              <a:gd name="connsiteX191" fmla="*/ 609930 w 1528576"/>
              <a:gd name="connsiteY191" fmla="*/ 2076450 h 3035300"/>
              <a:gd name="connsiteX192" fmla="*/ 597230 w 1528576"/>
              <a:gd name="connsiteY192" fmla="*/ 2247900 h 3035300"/>
              <a:gd name="connsiteX193" fmla="*/ 590880 w 1528576"/>
              <a:gd name="connsiteY193" fmla="*/ 2336800 h 3035300"/>
              <a:gd name="connsiteX194" fmla="*/ 597230 w 1528576"/>
              <a:gd name="connsiteY194" fmla="*/ 2419350 h 3035300"/>
              <a:gd name="connsiteX195" fmla="*/ 616280 w 1528576"/>
              <a:gd name="connsiteY195" fmla="*/ 2438400 h 3035300"/>
              <a:gd name="connsiteX196" fmla="*/ 686130 w 1528576"/>
              <a:gd name="connsiteY196" fmla="*/ 2425700 h 3035300"/>
              <a:gd name="connsiteX197" fmla="*/ 679780 w 1528576"/>
              <a:gd name="connsiteY197" fmla="*/ 2159000 h 3035300"/>
              <a:gd name="connsiteX198" fmla="*/ 698830 w 1528576"/>
              <a:gd name="connsiteY198" fmla="*/ 1841500 h 3035300"/>
              <a:gd name="connsiteX199" fmla="*/ 717880 w 1528576"/>
              <a:gd name="connsiteY199" fmla="*/ 1771650 h 3035300"/>
              <a:gd name="connsiteX200" fmla="*/ 724230 w 1528576"/>
              <a:gd name="connsiteY200" fmla="*/ 1530350 h 3035300"/>
              <a:gd name="connsiteX201" fmla="*/ 730580 w 1528576"/>
              <a:gd name="connsiteY201" fmla="*/ 1441450 h 3035300"/>
              <a:gd name="connsiteX202" fmla="*/ 717880 w 1528576"/>
              <a:gd name="connsiteY202" fmla="*/ 1155700 h 3035300"/>
              <a:gd name="connsiteX203" fmla="*/ 705180 w 1528576"/>
              <a:gd name="connsiteY203" fmla="*/ 958850 h 3035300"/>
              <a:gd name="connsiteX204" fmla="*/ 698830 w 1528576"/>
              <a:gd name="connsiteY204" fmla="*/ 768350 h 3035300"/>
              <a:gd name="connsiteX205" fmla="*/ 692480 w 1528576"/>
              <a:gd name="connsiteY205" fmla="*/ 749300 h 3035300"/>
              <a:gd name="connsiteX206" fmla="*/ 686130 w 1528576"/>
              <a:gd name="connsiteY206" fmla="*/ 723900 h 3035300"/>
              <a:gd name="connsiteX207" fmla="*/ 660730 w 1528576"/>
              <a:gd name="connsiteY207" fmla="*/ 742950 h 3035300"/>
              <a:gd name="connsiteX208" fmla="*/ 641680 w 1528576"/>
              <a:gd name="connsiteY208" fmla="*/ 806450 h 3035300"/>
              <a:gd name="connsiteX209" fmla="*/ 660730 w 1528576"/>
              <a:gd name="connsiteY209" fmla="*/ 965200 h 3035300"/>
              <a:gd name="connsiteX210" fmla="*/ 717880 w 1528576"/>
              <a:gd name="connsiteY210" fmla="*/ 1225550 h 3035300"/>
              <a:gd name="connsiteX211" fmla="*/ 736930 w 1528576"/>
              <a:gd name="connsiteY211" fmla="*/ 1327150 h 3035300"/>
              <a:gd name="connsiteX212" fmla="*/ 749630 w 1528576"/>
              <a:gd name="connsiteY212" fmla="*/ 1397000 h 3035300"/>
              <a:gd name="connsiteX213" fmla="*/ 736930 w 1528576"/>
              <a:gd name="connsiteY213" fmla="*/ 1543050 h 3035300"/>
              <a:gd name="connsiteX214" fmla="*/ 730580 w 1528576"/>
              <a:gd name="connsiteY214" fmla="*/ 1682750 h 3035300"/>
              <a:gd name="connsiteX215" fmla="*/ 736930 w 1528576"/>
              <a:gd name="connsiteY215" fmla="*/ 1898650 h 3035300"/>
              <a:gd name="connsiteX216" fmla="*/ 749630 w 1528576"/>
              <a:gd name="connsiteY216" fmla="*/ 1949450 h 3035300"/>
              <a:gd name="connsiteX217" fmla="*/ 755980 w 1528576"/>
              <a:gd name="connsiteY217" fmla="*/ 1987550 h 3035300"/>
              <a:gd name="connsiteX218" fmla="*/ 762330 w 1528576"/>
              <a:gd name="connsiteY218" fmla="*/ 2324100 h 3035300"/>
              <a:gd name="connsiteX219" fmla="*/ 787730 w 1528576"/>
              <a:gd name="connsiteY219" fmla="*/ 2343150 h 3035300"/>
              <a:gd name="connsiteX220" fmla="*/ 794080 w 1528576"/>
              <a:gd name="connsiteY220" fmla="*/ 2305050 h 3035300"/>
              <a:gd name="connsiteX221" fmla="*/ 806780 w 1528576"/>
              <a:gd name="connsiteY221" fmla="*/ 2286000 h 3035300"/>
              <a:gd name="connsiteX222" fmla="*/ 825830 w 1528576"/>
              <a:gd name="connsiteY222" fmla="*/ 2241550 h 3035300"/>
              <a:gd name="connsiteX223" fmla="*/ 832180 w 1528576"/>
              <a:gd name="connsiteY223" fmla="*/ 2171700 h 3035300"/>
              <a:gd name="connsiteX224" fmla="*/ 819480 w 1528576"/>
              <a:gd name="connsiteY224" fmla="*/ 1987550 h 3035300"/>
              <a:gd name="connsiteX225" fmla="*/ 794080 w 1528576"/>
              <a:gd name="connsiteY225" fmla="*/ 1714500 h 3035300"/>
              <a:gd name="connsiteX226" fmla="*/ 787730 w 1528576"/>
              <a:gd name="connsiteY226" fmla="*/ 1435100 h 3035300"/>
              <a:gd name="connsiteX227" fmla="*/ 775030 w 1528576"/>
              <a:gd name="connsiteY227" fmla="*/ 1257300 h 3035300"/>
              <a:gd name="connsiteX228" fmla="*/ 768680 w 1528576"/>
              <a:gd name="connsiteY228" fmla="*/ 1168400 h 3035300"/>
              <a:gd name="connsiteX229" fmla="*/ 755980 w 1528576"/>
              <a:gd name="connsiteY229" fmla="*/ 1054100 h 3035300"/>
              <a:gd name="connsiteX230" fmla="*/ 743280 w 1528576"/>
              <a:gd name="connsiteY230" fmla="*/ 908050 h 3035300"/>
              <a:gd name="connsiteX231" fmla="*/ 749630 w 1528576"/>
              <a:gd name="connsiteY231" fmla="*/ 869950 h 3035300"/>
              <a:gd name="connsiteX232" fmla="*/ 762330 w 1528576"/>
              <a:gd name="connsiteY232" fmla="*/ 831850 h 3035300"/>
              <a:gd name="connsiteX233" fmla="*/ 800430 w 1528576"/>
              <a:gd name="connsiteY233" fmla="*/ 838200 h 3035300"/>
              <a:gd name="connsiteX234" fmla="*/ 825830 w 1528576"/>
              <a:gd name="connsiteY234" fmla="*/ 882650 h 3035300"/>
              <a:gd name="connsiteX235" fmla="*/ 844880 w 1528576"/>
              <a:gd name="connsiteY235" fmla="*/ 914400 h 3035300"/>
              <a:gd name="connsiteX236" fmla="*/ 857580 w 1528576"/>
              <a:gd name="connsiteY236" fmla="*/ 1098550 h 3035300"/>
              <a:gd name="connsiteX237" fmla="*/ 870280 w 1528576"/>
              <a:gd name="connsiteY237" fmla="*/ 1301750 h 3035300"/>
              <a:gd name="connsiteX238" fmla="*/ 876630 w 1528576"/>
              <a:gd name="connsiteY238" fmla="*/ 1352550 h 3035300"/>
              <a:gd name="connsiteX239" fmla="*/ 863930 w 1528576"/>
              <a:gd name="connsiteY239" fmla="*/ 1435100 h 3035300"/>
              <a:gd name="connsiteX240" fmla="*/ 857580 w 1528576"/>
              <a:gd name="connsiteY240" fmla="*/ 1454150 h 3035300"/>
              <a:gd name="connsiteX241" fmla="*/ 844880 w 1528576"/>
              <a:gd name="connsiteY241" fmla="*/ 1720850 h 3035300"/>
              <a:gd name="connsiteX242" fmla="*/ 851230 w 1528576"/>
              <a:gd name="connsiteY242" fmla="*/ 1898650 h 3035300"/>
              <a:gd name="connsiteX243" fmla="*/ 857580 w 1528576"/>
              <a:gd name="connsiteY243" fmla="*/ 2095500 h 3035300"/>
              <a:gd name="connsiteX244" fmla="*/ 870280 w 1528576"/>
              <a:gd name="connsiteY244" fmla="*/ 2178050 h 3035300"/>
              <a:gd name="connsiteX245" fmla="*/ 876630 w 1528576"/>
              <a:gd name="connsiteY245" fmla="*/ 2209800 h 3035300"/>
              <a:gd name="connsiteX246" fmla="*/ 921080 w 1528576"/>
              <a:gd name="connsiteY246" fmla="*/ 2228850 h 3035300"/>
              <a:gd name="connsiteX247" fmla="*/ 933780 w 1528576"/>
              <a:gd name="connsiteY247" fmla="*/ 2178050 h 3035300"/>
              <a:gd name="connsiteX248" fmla="*/ 946480 w 1528576"/>
              <a:gd name="connsiteY248" fmla="*/ 2114550 h 3035300"/>
              <a:gd name="connsiteX249" fmla="*/ 921080 w 1528576"/>
              <a:gd name="connsiteY249" fmla="*/ 1714500 h 3035300"/>
              <a:gd name="connsiteX250" fmla="*/ 914730 w 1528576"/>
              <a:gd name="connsiteY250" fmla="*/ 1631950 h 3035300"/>
              <a:gd name="connsiteX251" fmla="*/ 902030 w 1528576"/>
              <a:gd name="connsiteY251" fmla="*/ 1504950 h 3035300"/>
              <a:gd name="connsiteX252" fmla="*/ 902030 w 1528576"/>
              <a:gd name="connsiteY252" fmla="*/ 1181100 h 3035300"/>
              <a:gd name="connsiteX253" fmla="*/ 908380 w 1528576"/>
              <a:gd name="connsiteY253" fmla="*/ 946150 h 3035300"/>
              <a:gd name="connsiteX254" fmla="*/ 952830 w 1528576"/>
              <a:gd name="connsiteY254" fmla="*/ 952500 h 3035300"/>
              <a:gd name="connsiteX255" fmla="*/ 959180 w 1528576"/>
              <a:gd name="connsiteY255" fmla="*/ 984250 h 3035300"/>
              <a:gd name="connsiteX256" fmla="*/ 984580 w 1528576"/>
              <a:gd name="connsiteY256" fmla="*/ 1327150 h 3035300"/>
              <a:gd name="connsiteX257" fmla="*/ 990930 w 1528576"/>
              <a:gd name="connsiteY257" fmla="*/ 1689100 h 3035300"/>
              <a:gd name="connsiteX258" fmla="*/ 984580 w 1528576"/>
              <a:gd name="connsiteY258" fmla="*/ 1771650 h 3035300"/>
              <a:gd name="connsiteX259" fmla="*/ 997280 w 1528576"/>
              <a:gd name="connsiteY259" fmla="*/ 1930400 h 3035300"/>
              <a:gd name="connsiteX260" fmla="*/ 1009980 w 1528576"/>
              <a:gd name="connsiteY260" fmla="*/ 2057400 h 3035300"/>
              <a:gd name="connsiteX261" fmla="*/ 1022680 w 1528576"/>
              <a:gd name="connsiteY261" fmla="*/ 2095500 h 3035300"/>
              <a:gd name="connsiteX262" fmla="*/ 1035380 w 1528576"/>
              <a:gd name="connsiteY262" fmla="*/ 2114550 h 3035300"/>
              <a:gd name="connsiteX263" fmla="*/ 1054430 w 1528576"/>
              <a:gd name="connsiteY263" fmla="*/ 2120900 h 3035300"/>
              <a:gd name="connsiteX264" fmla="*/ 1060780 w 1528576"/>
              <a:gd name="connsiteY264" fmla="*/ 2101850 h 3035300"/>
              <a:gd name="connsiteX265" fmla="*/ 1060780 w 1528576"/>
              <a:gd name="connsiteY265" fmla="*/ 1885950 h 3035300"/>
              <a:gd name="connsiteX266" fmla="*/ 1054430 w 1528576"/>
              <a:gd name="connsiteY266" fmla="*/ 1790700 h 3035300"/>
              <a:gd name="connsiteX267" fmla="*/ 1035380 w 1528576"/>
              <a:gd name="connsiteY267" fmla="*/ 1371600 h 3035300"/>
              <a:gd name="connsiteX268" fmla="*/ 1041730 w 1528576"/>
              <a:gd name="connsiteY268" fmla="*/ 1238250 h 3035300"/>
              <a:gd name="connsiteX269" fmla="*/ 1048080 w 1528576"/>
              <a:gd name="connsiteY269" fmla="*/ 1066800 h 3035300"/>
              <a:gd name="connsiteX270" fmla="*/ 1067130 w 1528576"/>
              <a:gd name="connsiteY270" fmla="*/ 1098550 h 3035300"/>
              <a:gd name="connsiteX271" fmla="*/ 1098880 w 1528576"/>
              <a:gd name="connsiteY271" fmla="*/ 1143000 h 3035300"/>
              <a:gd name="connsiteX272" fmla="*/ 1092530 w 1528576"/>
              <a:gd name="connsiteY272" fmla="*/ 1193800 h 3035300"/>
              <a:gd name="connsiteX273" fmla="*/ 1086180 w 1528576"/>
              <a:gd name="connsiteY273" fmla="*/ 1231900 h 3035300"/>
              <a:gd name="connsiteX274" fmla="*/ 1079830 w 1528576"/>
              <a:gd name="connsiteY274" fmla="*/ 1282700 h 3035300"/>
              <a:gd name="connsiteX275" fmla="*/ 1086180 w 1528576"/>
              <a:gd name="connsiteY275" fmla="*/ 1460500 h 3035300"/>
              <a:gd name="connsiteX276" fmla="*/ 1092530 w 1528576"/>
              <a:gd name="connsiteY276" fmla="*/ 1485900 h 3035300"/>
              <a:gd name="connsiteX277" fmla="*/ 1136980 w 1528576"/>
              <a:gd name="connsiteY277" fmla="*/ 1746250 h 3035300"/>
              <a:gd name="connsiteX278" fmla="*/ 1149680 w 1528576"/>
              <a:gd name="connsiteY278" fmla="*/ 1816100 h 3035300"/>
              <a:gd name="connsiteX279" fmla="*/ 1156030 w 1528576"/>
              <a:gd name="connsiteY279" fmla="*/ 1930400 h 3035300"/>
              <a:gd name="connsiteX280" fmla="*/ 1168730 w 1528576"/>
              <a:gd name="connsiteY280" fmla="*/ 2057400 h 3035300"/>
              <a:gd name="connsiteX281" fmla="*/ 1175080 w 1528576"/>
              <a:gd name="connsiteY281" fmla="*/ 2076450 h 3035300"/>
              <a:gd name="connsiteX282" fmla="*/ 1149680 w 1528576"/>
              <a:gd name="connsiteY282" fmla="*/ 2070100 h 3035300"/>
              <a:gd name="connsiteX283" fmla="*/ 1136980 w 1528576"/>
              <a:gd name="connsiteY283" fmla="*/ 2051050 h 3035300"/>
              <a:gd name="connsiteX284" fmla="*/ 1124280 w 1528576"/>
              <a:gd name="connsiteY284" fmla="*/ 1949450 h 3035300"/>
              <a:gd name="connsiteX285" fmla="*/ 1130630 w 1528576"/>
              <a:gd name="connsiteY285" fmla="*/ 1631950 h 3035300"/>
              <a:gd name="connsiteX286" fmla="*/ 1143330 w 1528576"/>
              <a:gd name="connsiteY286" fmla="*/ 1530350 h 3035300"/>
              <a:gd name="connsiteX287" fmla="*/ 1156030 w 1528576"/>
              <a:gd name="connsiteY287" fmla="*/ 1447800 h 3035300"/>
              <a:gd name="connsiteX288" fmla="*/ 1162380 w 1528576"/>
              <a:gd name="connsiteY288" fmla="*/ 1346200 h 3035300"/>
              <a:gd name="connsiteX289" fmla="*/ 1181430 w 1528576"/>
              <a:gd name="connsiteY289" fmla="*/ 1263650 h 3035300"/>
              <a:gd name="connsiteX290" fmla="*/ 1194130 w 1528576"/>
              <a:gd name="connsiteY290" fmla="*/ 1193800 h 3035300"/>
              <a:gd name="connsiteX291" fmla="*/ 1200480 w 1528576"/>
              <a:gd name="connsiteY291" fmla="*/ 1212850 h 3035300"/>
              <a:gd name="connsiteX292" fmla="*/ 1213180 w 1528576"/>
              <a:gd name="connsiteY292" fmla="*/ 1314450 h 3035300"/>
              <a:gd name="connsiteX293" fmla="*/ 1206830 w 1528576"/>
              <a:gd name="connsiteY293" fmla="*/ 1441450 h 3035300"/>
              <a:gd name="connsiteX294" fmla="*/ 1200480 w 1528576"/>
              <a:gd name="connsiteY294" fmla="*/ 1530350 h 3035300"/>
              <a:gd name="connsiteX295" fmla="*/ 1206830 w 1528576"/>
              <a:gd name="connsiteY295" fmla="*/ 1993900 h 3035300"/>
              <a:gd name="connsiteX296" fmla="*/ 1225880 w 1528576"/>
              <a:gd name="connsiteY296" fmla="*/ 2006600 h 3035300"/>
              <a:gd name="connsiteX297" fmla="*/ 1270330 w 1528576"/>
              <a:gd name="connsiteY297" fmla="*/ 1993900 h 3035300"/>
              <a:gd name="connsiteX298" fmla="*/ 1263980 w 1528576"/>
              <a:gd name="connsiteY298" fmla="*/ 1924050 h 3035300"/>
              <a:gd name="connsiteX299" fmla="*/ 1257630 w 1528576"/>
              <a:gd name="connsiteY299" fmla="*/ 1828800 h 3035300"/>
              <a:gd name="connsiteX300" fmla="*/ 1251280 w 1528576"/>
              <a:gd name="connsiteY300" fmla="*/ 1809750 h 3035300"/>
              <a:gd name="connsiteX301" fmla="*/ 1232230 w 1528576"/>
              <a:gd name="connsiteY301" fmla="*/ 1720850 h 3035300"/>
              <a:gd name="connsiteX302" fmla="*/ 1257630 w 1528576"/>
              <a:gd name="connsiteY302" fmla="*/ 1689100 h 3035300"/>
              <a:gd name="connsiteX303" fmla="*/ 1276680 w 1528576"/>
              <a:gd name="connsiteY303" fmla="*/ 1701800 h 3035300"/>
              <a:gd name="connsiteX304" fmla="*/ 1283030 w 1528576"/>
              <a:gd name="connsiteY304" fmla="*/ 1739900 h 3035300"/>
              <a:gd name="connsiteX305" fmla="*/ 1295730 w 1528576"/>
              <a:gd name="connsiteY305" fmla="*/ 1854200 h 3035300"/>
              <a:gd name="connsiteX306" fmla="*/ 1321130 w 1528576"/>
              <a:gd name="connsiteY306" fmla="*/ 1847850 h 3035300"/>
              <a:gd name="connsiteX307" fmla="*/ 1346530 w 1528576"/>
              <a:gd name="connsiteY307" fmla="*/ 1752600 h 3035300"/>
              <a:gd name="connsiteX308" fmla="*/ 1378280 w 1528576"/>
              <a:gd name="connsiteY308" fmla="*/ 1720850 h 3035300"/>
              <a:gd name="connsiteX309" fmla="*/ 1390980 w 1528576"/>
              <a:gd name="connsiteY309" fmla="*/ 1765300 h 3035300"/>
              <a:gd name="connsiteX310" fmla="*/ 1397330 w 1528576"/>
              <a:gd name="connsiteY310" fmla="*/ 1784350 h 3035300"/>
              <a:gd name="connsiteX311" fmla="*/ 1410030 w 1528576"/>
              <a:gd name="connsiteY311" fmla="*/ 1803400 h 3035300"/>
              <a:gd name="connsiteX312" fmla="*/ 1429080 w 1528576"/>
              <a:gd name="connsiteY312" fmla="*/ 1809750 h 3035300"/>
              <a:gd name="connsiteX313" fmla="*/ 1422730 w 1528576"/>
              <a:gd name="connsiteY313" fmla="*/ 1733550 h 3035300"/>
              <a:gd name="connsiteX314" fmla="*/ 1429080 w 1528576"/>
              <a:gd name="connsiteY314" fmla="*/ 1676400 h 3035300"/>
              <a:gd name="connsiteX315" fmla="*/ 1460830 w 1528576"/>
              <a:gd name="connsiteY315" fmla="*/ 1714500 h 3035300"/>
              <a:gd name="connsiteX316" fmla="*/ 1467180 w 1528576"/>
              <a:gd name="connsiteY316" fmla="*/ 1733550 h 3035300"/>
              <a:gd name="connsiteX317" fmla="*/ 1505280 w 1528576"/>
              <a:gd name="connsiteY317" fmla="*/ 1765300 h 3035300"/>
              <a:gd name="connsiteX318" fmla="*/ 1524330 w 1528576"/>
              <a:gd name="connsiteY318" fmla="*/ 1758950 h 3035300"/>
              <a:gd name="connsiteX319" fmla="*/ 1511630 w 1528576"/>
              <a:gd name="connsiteY319" fmla="*/ 1619250 h 3035300"/>
              <a:gd name="connsiteX320" fmla="*/ 1498930 w 1528576"/>
              <a:gd name="connsiteY320" fmla="*/ 1562100 h 3035300"/>
              <a:gd name="connsiteX321" fmla="*/ 1479880 w 1528576"/>
              <a:gd name="connsiteY321" fmla="*/ 1543050 h 3035300"/>
              <a:gd name="connsiteX322" fmla="*/ 1429080 w 1528576"/>
              <a:gd name="connsiteY322" fmla="*/ 1549400 h 3035300"/>
              <a:gd name="connsiteX323" fmla="*/ 1410030 w 1528576"/>
              <a:gd name="connsiteY323" fmla="*/ 1536700 h 3035300"/>
              <a:gd name="connsiteX324" fmla="*/ 1390980 w 1528576"/>
              <a:gd name="connsiteY324" fmla="*/ 1530350 h 3035300"/>
              <a:gd name="connsiteX325" fmla="*/ 1321130 w 1528576"/>
              <a:gd name="connsiteY325" fmla="*/ 1549400 h 3035300"/>
              <a:gd name="connsiteX326" fmla="*/ 1295730 w 1528576"/>
              <a:gd name="connsiteY326" fmla="*/ 1587500 h 3035300"/>
              <a:gd name="connsiteX327" fmla="*/ 1276680 w 1528576"/>
              <a:gd name="connsiteY327" fmla="*/ 1581150 h 3035300"/>
              <a:gd name="connsiteX328" fmla="*/ 1270330 w 1528576"/>
              <a:gd name="connsiteY328" fmla="*/ 1524000 h 3035300"/>
              <a:gd name="connsiteX329" fmla="*/ 1263980 w 1528576"/>
              <a:gd name="connsiteY329" fmla="*/ 1504950 h 3035300"/>
              <a:gd name="connsiteX330" fmla="*/ 1276680 w 1528576"/>
              <a:gd name="connsiteY330" fmla="*/ 1466850 h 3035300"/>
              <a:gd name="connsiteX331" fmla="*/ 1232230 w 1528576"/>
              <a:gd name="connsiteY331" fmla="*/ 1441450 h 3035300"/>
              <a:gd name="connsiteX332" fmla="*/ 1213180 w 1528576"/>
              <a:gd name="connsiteY332" fmla="*/ 1435100 h 3035300"/>
              <a:gd name="connsiteX333" fmla="*/ 1263980 w 1528576"/>
              <a:gd name="connsiteY333" fmla="*/ 1403350 h 3035300"/>
              <a:gd name="connsiteX334" fmla="*/ 1251280 w 1528576"/>
              <a:gd name="connsiteY334" fmla="*/ 1314450 h 3035300"/>
              <a:gd name="connsiteX335" fmla="*/ 1219530 w 1528576"/>
              <a:gd name="connsiteY335" fmla="*/ 1257300 h 3035300"/>
              <a:gd name="connsiteX336" fmla="*/ 1213180 w 1528576"/>
              <a:gd name="connsiteY336" fmla="*/ 1231900 h 3035300"/>
              <a:gd name="connsiteX337" fmla="*/ 1206830 w 1528576"/>
              <a:gd name="connsiteY337" fmla="*/ 1212850 h 3035300"/>
              <a:gd name="connsiteX338" fmla="*/ 1244930 w 1528576"/>
              <a:gd name="connsiteY338" fmla="*/ 1238250 h 3035300"/>
              <a:gd name="connsiteX339" fmla="*/ 1263980 w 1528576"/>
              <a:gd name="connsiteY339" fmla="*/ 1250950 h 3035300"/>
              <a:gd name="connsiteX340" fmla="*/ 1283030 w 1528576"/>
              <a:gd name="connsiteY340" fmla="*/ 1257300 h 3035300"/>
              <a:gd name="connsiteX341" fmla="*/ 1302080 w 1528576"/>
              <a:gd name="connsiteY341" fmla="*/ 1270000 h 3035300"/>
              <a:gd name="connsiteX342" fmla="*/ 1340180 w 1528576"/>
              <a:gd name="connsiteY342" fmla="*/ 1282700 h 3035300"/>
              <a:gd name="connsiteX343" fmla="*/ 1321130 w 1528576"/>
              <a:gd name="connsiteY343" fmla="*/ 1301750 h 3035300"/>
              <a:gd name="connsiteX344" fmla="*/ 1295730 w 1528576"/>
              <a:gd name="connsiteY344" fmla="*/ 1346200 h 3035300"/>
              <a:gd name="connsiteX345" fmla="*/ 1263980 w 1528576"/>
              <a:gd name="connsiteY345" fmla="*/ 1403350 h 3035300"/>
              <a:gd name="connsiteX346" fmla="*/ 1257630 w 1528576"/>
              <a:gd name="connsiteY346" fmla="*/ 1454150 h 303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528576" h="3035300">
                <a:moveTo>
                  <a:pt x="6680" y="0"/>
                </a:moveTo>
                <a:lnTo>
                  <a:pt x="6680" y="0"/>
                </a:lnTo>
                <a:cubicBezTo>
                  <a:pt x="3696" y="176046"/>
                  <a:pt x="-6731" y="346359"/>
                  <a:pt x="6680" y="520700"/>
                </a:cubicBezTo>
                <a:cubicBezTo>
                  <a:pt x="7193" y="527374"/>
                  <a:pt x="10913" y="533400"/>
                  <a:pt x="13030" y="539750"/>
                </a:cubicBezTo>
                <a:cubicBezTo>
                  <a:pt x="15147" y="558800"/>
                  <a:pt x="16229" y="577994"/>
                  <a:pt x="19380" y="596900"/>
                </a:cubicBezTo>
                <a:cubicBezTo>
                  <a:pt x="20480" y="603502"/>
                  <a:pt x="24712" y="609334"/>
                  <a:pt x="25730" y="615950"/>
                </a:cubicBezTo>
                <a:cubicBezTo>
                  <a:pt x="28965" y="636975"/>
                  <a:pt x="29963" y="658283"/>
                  <a:pt x="32080" y="679450"/>
                </a:cubicBezTo>
                <a:cubicBezTo>
                  <a:pt x="33313" y="734918"/>
                  <a:pt x="40526" y="1168275"/>
                  <a:pt x="51130" y="1231900"/>
                </a:cubicBezTo>
                <a:cubicBezTo>
                  <a:pt x="53247" y="1244600"/>
                  <a:pt x="55177" y="1257332"/>
                  <a:pt x="57480" y="1270000"/>
                </a:cubicBezTo>
                <a:cubicBezTo>
                  <a:pt x="59411" y="1280619"/>
                  <a:pt x="62248" y="1291074"/>
                  <a:pt x="63830" y="1301750"/>
                </a:cubicBezTo>
                <a:cubicBezTo>
                  <a:pt x="83824" y="1436713"/>
                  <a:pt x="80332" y="1410880"/>
                  <a:pt x="89230" y="1517650"/>
                </a:cubicBezTo>
                <a:cubicBezTo>
                  <a:pt x="87113" y="1547283"/>
                  <a:pt x="88706" y="1577418"/>
                  <a:pt x="82880" y="1606550"/>
                </a:cubicBezTo>
                <a:cubicBezTo>
                  <a:pt x="80095" y="1620473"/>
                  <a:pt x="69103" y="1631467"/>
                  <a:pt x="63830" y="1644650"/>
                </a:cubicBezTo>
                <a:cubicBezTo>
                  <a:pt x="45860" y="1689576"/>
                  <a:pt x="46303" y="1694183"/>
                  <a:pt x="38430" y="1733550"/>
                </a:cubicBezTo>
                <a:cubicBezTo>
                  <a:pt x="40547" y="1805517"/>
                  <a:pt x="41435" y="1877530"/>
                  <a:pt x="44780" y="1949450"/>
                </a:cubicBezTo>
                <a:cubicBezTo>
                  <a:pt x="48682" y="2033351"/>
                  <a:pt x="61375" y="1991784"/>
                  <a:pt x="44780" y="2095500"/>
                </a:cubicBezTo>
                <a:cubicBezTo>
                  <a:pt x="40967" y="2119331"/>
                  <a:pt x="32080" y="2142067"/>
                  <a:pt x="25730" y="2165350"/>
                </a:cubicBezTo>
                <a:cubicBezTo>
                  <a:pt x="23613" y="2211917"/>
                  <a:pt x="20590" y="2258451"/>
                  <a:pt x="19380" y="2305050"/>
                </a:cubicBezTo>
                <a:cubicBezTo>
                  <a:pt x="9117" y="2700187"/>
                  <a:pt x="28000" y="2534539"/>
                  <a:pt x="6680" y="2705100"/>
                </a:cubicBezTo>
                <a:cubicBezTo>
                  <a:pt x="8797" y="2749550"/>
                  <a:pt x="9001" y="2794132"/>
                  <a:pt x="13030" y="2838450"/>
                </a:cubicBezTo>
                <a:cubicBezTo>
                  <a:pt x="15375" y="2864243"/>
                  <a:pt x="28449" y="2935506"/>
                  <a:pt x="38430" y="2965450"/>
                </a:cubicBezTo>
                <a:cubicBezTo>
                  <a:pt x="54543" y="3013789"/>
                  <a:pt x="48505" y="2990423"/>
                  <a:pt x="57480" y="3035300"/>
                </a:cubicBezTo>
                <a:cubicBezTo>
                  <a:pt x="59597" y="3026833"/>
                  <a:pt x="61432" y="3018291"/>
                  <a:pt x="63830" y="3009900"/>
                </a:cubicBezTo>
                <a:cubicBezTo>
                  <a:pt x="65669" y="3003464"/>
                  <a:pt x="69815" y="2997534"/>
                  <a:pt x="70180" y="2990850"/>
                </a:cubicBezTo>
                <a:cubicBezTo>
                  <a:pt x="76179" y="2880865"/>
                  <a:pt x="63176" y="2769021"/>
                  <a:pt x="82880" y="2660650"/>
                </a:cubicBezTo>
                <a:cubicBezTo>
                  <a:pt x="99762" y="2567798"/>
                  <a:pt x="93437" y="2614368"/>
                  <a:pt x="101930" y="2520950"/>
                </a:cubicBezTo>
                <a:cubicBezTo>
                  <a:pt x="111201" y="2242818"/>
                  <a:pt x="84362" y="2246700"/>
                  <a:pt x="127330" y="2089150"/>
                </a:cubicBezTo>
                <a:cubicBezTo>
                  <a:pt x="129091" y="2082692"/>
                  <a:pt x="131563" y="2076450"/>
                  <a:pt x="133680" y="2070100"/>
                </a:cubicBezTo>
                <a:cubicBezTo>
                  <a:pt x="131563" y="2042583"/>
                  <a:pt x="130076" y="2015011"/>
                  <a:pt x="127330" y="1987550"/>
                </a:cubicBezTo>
                <a:cubicBezTo>
                  <a:pt x="125841" y="1972657"/>
                  <a:pt x="122729" y="1957965"/>
                  <a:pt x="120980" y="1943100"/>
                </a:cubicBezTo>
                <a:cubicBezTo>
                  <a:pt x="118495" y="1921973"/>
                  <a:pt x="116979" y="1900742"/>
                  <a:pt x="114630" y="1879600"/>
                </a:cubicBezTo>
                <a:cubicBezTo>
                  <a:pt x="112745" y="1862639"/>
                  <a:pt x="110397" y="1845733"/>
                  <a:pt x="108280" y="1828800"/>
                </a:cubicBezTo>
                <a:cubicBezTo>
                  <a:pt x="118318" y="1628045"/>
                  <a:pt x="115017" y="1771708"/>
                  <a:pt x="108280" y="1549400"/>
                </a:cubicBezTo>
                <a:cubicBezTo>
                  <a:pt x="94666" y="1100132"/>
                  <a:pt x="112395" y="1409770"/>
                  <a:pt x="95580" y="1219200"/>
                </a:cubicBezTo>
                <a:cubicBezTo>
                  <a:pt x="80935" y="1053221"/>
                  <a:pt x="95452" y="1117090"/>
                  <a:pt x="76530" y="1041400"/>
                </a:cubicBezTo>
                <a:cubicBezTo>
                  <a:pt x="74413" y="1020233"/>
                  <a:pt x="69589" y="999164"/>
                  <a:pt x="70180" y="977900"/>
                </a:cubicBezTo>
                <a:cubicBezTo>
                  <a:pt x="73374" y="862925"/>
                  <a:pt x="76254" y="852558"/>
                  <a:pt x="89230" y="774700"/>
                </a:cubicBezTo>
                <a:cubicBezTo>
                  <a:pt x="87113" y="670983"/>
                  <a:pt x="86455" y="567227"/>
                  <a:pt x="82880" y="463550"/>
                </a:cubicBezTo>
                <a:cubicBezTo>
                  <a:pt x="79609" y="368700"/>
                  <a:pt x="79995" y="442196"/>
                  <a:pt x="51130" y="355600"/>
                </a:cubicBezTo>
                <a:cubicBezTo>
                  <a:pt x="49013" y="349250"/>
                  <a:pt x="46541" y="343008"/>
                  <a:pt x="44780" y="336550"/>
                </a:cubicBezTo>
                <a:cubicBezTo>
                  <a:pt x="40187" y="319711"/>
                  <a:pt x="32080" y="285750"/>
                  <a:pt x="32080" y="285750"/>
                </a:cubicBezTo>
                <a:cubicBezTo>
                  <a:pt x="29963" y="256117"/>
                  <a:pt x="28840" y="226396"/>
                  <a:pt x="25730" y="196850"/>
                </a:cubicBezTo>
                <a:cubicBezTo>
                  <a:pt x="24600" y="186116"/>
                  <a:pt x="19380" y="175893"/>
                  <a:pt x="19380" y="165100"/>
                </a:cubicBezTo>
                <a:cubicBezTo>
                  <a:pt x="19380" y="135391"/>
                  <a:pt x="23613" y="105833"/>
                  <a:pt x="25730" y="76200"/>
                </a:cubicBezTo>
                <a:cubicBezTo>
                  <a:pt x="42663" y="78317"/>
                  <a:pt x="61897" y="73770"/>
                  <a:pt x="76530" y="82550"/>
                </a:cubicBezTo>
                <a:cubicBezTo>
                  <a:pt x="86304" y="88415"/>
                  <a:pt x="85228" y="103627"/>
                  <a:pt x="89230" y="114300"/>
                </a:cubicBezTo>
                <a:cubicBezTo>
                  <a:pt x="97549" y="136485"/>
                  <a:pt x="103214" y="161861"/>
                  <a:pt x="108280" y="184150"/>
                </a:cubicBezTo>
                <a:cubicBezTo>
                  <a:pt x="114996" y="213702"/>
                  <a:pt x="120389" y="243550"/>
                  <a:pt x="127330" y="273050"/>
                </a:cubicBezTo>
                <a:cubicBezTo>
                  <a:pt x="141743" y="334305"/>
                  <a:pt x="126712" y="216493"/>
                  <a:pt x="146380" y="349250"/>
                </a:cubicBezTo>
                <a:cubicBezTo>
                  <a:pt x="151998" y="387171"/>
                  <a:pt x="155387" y="425394"/>
                  <a:pt x="159080" y="463550"/>
                </a:cubicBezTo>
                <a:cubicBezTo>
                  <a:pt x="161738" y="491020"/>
                  <a:pt x="163313" y="518583"/>
                  <a:pt x="165430" y="546100"/>
                </a:cubicBezTo>
                <a:cubicBezTo>
                  <a:pt x="161197" y="641350"/>
                  <a:pt x="159072" y="736717"/>
                  <a:pt x="152730" y="831850"/>
                </a:cubicBezTo>
                <a:cubicBezTo>
                  <a:pt x="144685" y="952532"/>
                  <a:pt x="149023" y="895389"/>
                  <a:pt x="140030" y="1003300"/>
                </a:cubicBezTo>
                <a:cubicBezTo>
                  <a:pt x="144263" y="1244600"/>
                  <a:pt x="147031" y="1485930"/>
                  <a:pt x="152730" y="1727200"/>
                </a:cubicBezTo>
                <a:cubicBezTo>
                  <a:pt x="153382" y="1754790"/>
                  <a:pt x="157114" y="1782222"/>
                  <a:pt x="159080" y="1809750"/>
                </a:cubicBezTo>
                <a:cubicBezTo>
                  <a:pt x="161347" y="1841490"/>
                  <a:pt x="162264" y="1873337"/>
                  <a:pt x="165430" y="1905000"/>
                </a:cubicBezTo>
                <a:cubicBezTo>
                  <a:pt x="166774" y="1918436"/>
                  <a:pt x="174595" y="1948008"/>
                  <a:pt x="178130" y="1962150"/>
                </a:cubicBezTo>
                <a:cubicBezTo>
                  <a:pt x="180247" y="2078567"/>
                  <a:pt x="184480" y="2194964"/>
                  <a:pt x="184480" y="2311400"/>
                </a:cubicBezTo>
                <a:cubicBezTo>
                  <a:pt x="184480" y="2413022"/>
                  <a:pt x="183379" y="2514714"/>
                  <a:pt x="178130" y="2616200"/>
                </a:cubicBezTo>
                <a:cubicBezTo>
                  <a:pt x="177015" y="2637757"/>
                  <a:pt x="170665" y="2658759"/>
                  <a:pt x="165430" y="2679700"/>
                </a:cubicBezTo>
                <a:lnTo>
                  <a:pt x="152730" y="2730500"/>
                </a:lnTo>
                <a:cubicBezTo>
                  <a:pt x="144109" y="2825331"/>
                  <a:pt x="142373" y="2808239"/>
                  <a:pt x="152730" y="2927350"/>
                </a:cubicBezTo>
                <a:cubicBezTo>
                  <a:pt x="153310" y="2934018"/>
                  <a:pt x="156963" y="2940050"/>
                  <a:pt x="159080" y="2946400"/>
                </a:cubicBezTo>
                <a:cubicBezTo>
                  <a:pt x="165430" y="2944283"/>
                  <a:pt x="173397" y="2944783"/>
                  <a:pt x="178130" y="2940050"/>
                </a:cubicBezTo>
                <a:cubicBezTo>
                  <a:pt x="182863" y="2935317"/>
                  <a:pt x="183283" y="2927586"/>
                  <a:pt x="184480" y="2921000"/>
                </a:cubicBezTo>
                <a:cubicBezTo>
                  <a:pt x="187533" y="2904210"/>
                  <a:pt x="187483" y="2886934"/>
                  <a:pt x="190830" y="2870200"/>
                </a:cubicBezTo>
                <a:cubicBezTo>
                  <a:pt x="193852" y="2855090"/>
                  <a:pt x="199475" y="2840617"/>
                  <a:pt x="203530" y="2825750"/>
                </a:cubicBezTo>
                <a:cubicBezTo>
                  <a:pt x="205826" y="2817330"/>
                  <a:pt x="207763" y="2808817"/>
                  <a:pt x="209880" y="2800350"/>
                </a:cubicBezTo>
                <a:cubicBezTo>
                  <a:pt x="225116" y="2647988"/>
                  <a:pt x="219047" y="2715748"/>
                  <a:pt x="228930" y="2597150"/>
                </a:cubicBezTo>
                <a:cubicBezTo>
                  <a:pt x="231047" y="2493433"/>
                  <a:pt x="231368" y="2389664"/>
                  <a:pt x="235280" y="2286000"/>
                </a:cubicBezTo>
                <a:cubicBezTo>
                  <a:pt x="235609" y="2277279"/>
                  <a:pt x="239918" y="2269158"/>
                  <a:pt x="241630" y="2260600"/>
                </a:cubicBezTo>
                <a:cubicBezTo>
                  <a:pt x="244155" y="2247975"/>
                  <a:pt x="245677" y="2235168"/>
                  <a:pt x="247980" y="2222500"/>
                </a:cubicBezTo>
                <a:cubicBezTo>
                  <a:pt x="249911" y="2211881"/>
                  <a:pt x="252213" y="2201333"/>
                  <a:pt x="254330" y="2190750"/>
                </a:cubicBezTo>
                <a:cubicBezTo>
                  <a:pt x="252213" y="2173817"/>
                  <a:pt x="250575" y="2156817"/>
                  <a:pt x="247980" y="2139950"/>
                </a:cubicBezTo>
                <a:cubicBezTo>
                  <a:pt x="246339" y="2129283"/>
                  <a:pt x="243156" y="2118884"/>
                  <a:pt x="241630" y="2108200"/>
                </a:cubicBezTo>
                <a:cubicBezTo>
                  <a:pt x="238919" y="2089225"/>
                  <a:pt x="237657" y="2070069"/>
                  <a:pt x="235280" y="2051050"/>
                </a:cubicBezTo>
                <a:cubicBezTo>
                  <a:pt x="233424" y="2036198"/>
                  <a:pt x="230419" y="2021493"/>
                  <a:pt x="228930" y="2006600"/>
                </a:cubicBezTo>
                <a:cubicBezTo>
                  <a:pt x="226184" y="1979139"/>
                  <a:pt x="224872" y="1951553"/>
                  <a:pt x="222580" y="1924050"/>
                </a:cubicBezTo>
                <a:cubicBezTo>
                  <a:pt x="211141" y="1786784"/>
                  <a:pt x="220194" y="1925552"/>
                  <a:pt x="209880" y="1739900"/>
                </a:cubicBezTo>
                <a:cubicBezTo>
                  <a:pt x="211997" y="1629833"/>
                  <a:pt x="216230" y="1519787"/>
                  <a:pt x="216230" y="1409700"/>
                </a:cubicBezTo>
                <a:cubicBezTo>
                  <a:pt x="216230" y="1329239"/>
                  <a:pt x="209880" y="1248861"/>
                  <a:pt x="209880" y="1168400"/>
                </a:cubicBezTo>
                <a:cubicBezTo>
                  <a:pt x="209880" y="1090779"/>
                  <a:pt x="218236" y="937790"/>
                  <a:pt x="222580" y="850900"/>
                </a:cubicBezTo>
                <a:cubicBezTo>
                  <a:pt x="220463" y="762000"/>
                  <a:pt x="218734" y="673090"/>
                  <a:pt x="216230" y="584200"/>
                </a:cubicBezTo>
                <a:cubicBezTo>
                  <a:pt x="213657" y="492849"/>
                  <a:pt x="223532" y="428307"/>
                  <a:pt x="197180" y="349250"/>
                </a:cubicBezTo>
                <a:cubicBezTo>
                  <a:pt x="195063" y="342900"/>
                  <a:pt x="193823" y="336187"/>
                  <a:pt x="190830" y="330200"/>
                </a:cubicBezTo>
                <a:cubicBezTo>
                  <a:pt x="187417" y="323374"/>
                  <a:pt x="182363" y="317500"/>
                  <a:pt x="178130" y="311150"/>
                </a:cubicBezTo>
                <a:cubicBezTo>
                  <a:pt x="184480" y="306917"/>
                  <a:pt x="189652" y="299705"/>
                  <a:pt x="197180" y="298450"/>
                </a:cubicBezTo>
                <a:cubicBezTo>
                  <a:pt x="203782" y="297350"/>
                  <a:pt x="210379" y="301549"/>
                  <a:pt x="216230" y="304800"/>
                </a:cubicBezTo>
                <a:cubicBezTo>
                  <a:pt x="250409" y="323788"/>
                  <a:pt x="250240" y="326110"/>
                  <a:pt x="273380" y="349250"/>
                </a:cubicBezTo>
                <a:cubicBezTo>
                  <a:pt x="275497" y="355600"/>
                  <a:pt x="276925" y="362223"/>
                  <a:pt x="279730" y="368300"/>
                </a:cubicBezTo>
                <a:cubicBezTo>
                  <a:pt x="289647" y="389787"/>
                  <a:pt x="303996" y="409349"/>
                  <a:pt x="311480" y="431800"/>
                </a:cubicBezTo>
                <a:lnTo>
                  <a:pt x="317830" y="450850"/>
                </a:lnTo>
                <a:cubicBezTo>
                  <a:pt x="315713" y="459317"/>
                  <a:pt x="312807" y="467624"/>
                  <a:pt x="311480" y="476250"/>
                </a:cubicBezTo>
                <a:cubicBezTo>
                  <a:pt x="308995" y="492406"/>
                  <a:pt x="300141" y="583289"/>
                  <a:pt x="298780" y="596900"/>
                </a:cubicBezTo>
                <a:cubicBezTo>
                  <a:pt x="296663" y="730250"/>
                  <a:pt x="295567" y="863620"/>
                  <a:pt x="292430" y="996950"/>
                </a:cubicBezTo>
                <a:cubicBezTo>
                  <a:pt x="289796" y="1108899"/>
                  <a:pt x="286173" y="1126755"/>
                  <a:pt x="279730" y="1225550"/>
                </a:cubicBezTo>
                <a:cubicBezTo>
                  <a:pt x="275313" y="1293272"/>
                  <a:pt x="271263" y="1361017"/>
                  <a:pt x="267030" y="1428750"/>
                </a:cubicBezTo>
                <a:cubicBezTo>
                  <a:pt x="264913" y="1593850"/>
                  <a:pt x="263181" y="1758955"/>
                  <a:pt x="260680" y="1924050"/>
                </a:cubicBezTo>
                <a:cubicBezTo>
                  <a:pt x="258948" y="2038356"/>
                  <a:pt x="254330" y="2152630"/>
                  <a:pt x="254330" y="2266950"/>
                </a:cubicBezTo>
                <a:cubicBezTo>
                  <a:pt x="254330" y="2393968"/>
                  <a:pt x="256713" y="2520994"/>
                  <a:pt x="260680" y="2647950"/>
                </a:cubicBezTo>
                <a:cubicBezTo>
                  <a:pt x="260953" y="2656673"/>
                  <a:pt x="265318" y="2664792"/>
                  <a:pt x="267030" y="2673350"/>
                </a:cubicBezTo>
                <a:cubicBezTo>
                  <a:pt x="269555" y="2685975"/>
                  <a:pt x="271678" y="2698688"/>
                  <a:pt x="273380" y="2711450"/>
                </a:cubicBezTo>
                <a:cubicBezTo>
                  <a:pt x="282832" y="2782342"/>
                  <a:pt x="272844" y="2747941"/>
                  <a:pt x="286080" y="2787650"/>
                </a:cubicBezTo>
                <a:cubicBezTo>
                  <a:pt x="311119" y="2782642"/>
                  <a:pt x="323109" y="2786350"/>
                  <a:pt x="336880" y="2762250"/>
                </a:cubicBezTo>
                <a:cubicBezTo>
                  <a:pt x="341210" y="2754673"/>
                  <a:pt x="341113" y="2745317"/>
                  <a:pt x="343230" y="2736850"/>
                </a:cubicBezTo>
                <a:cubicBezTo>
                  <a:pt x="345347" y="2647950"/>
                  <a:pt x="349580" y="2559075"/>
                  <a:pt x="349580" y="2470150"/>
                </a:cubicBezTo>
                <a:cubicBezTo>
                  <a:pt x="349580" y="2276798"/>
                  <a:pt x="356350" y="2319852"/>
                  <a:pt x="336880" y="2222500"/>
                </a:cubicBezTo>
                <a:cubicBezTo>
                  <a:pt x="330543" y="2057741"/>
                  <a:pt x="322949" y="1947176"/>
                  <a:pt x="336880" y="1771650"/>
                </a:cubicBezTo>
                <a:cubicBezTo>
                  <a:pt x="339968" y="1732743"/>
                  <a:pt x="362280" y="1657350"/>
                  <a:pt x="362280" y="1657350"/>
                </a:cubicBezTo>
                <a:cubicBezTo>
                  <a:pt x="364397" y="1530350"/>
                  <a:pt x="368630" y="1403368"/>
                  <a:pt x="368630" y="1276350"/>
                </a:cubicBezTo>
                <a:cubicBezTo>
                  <a:pt x="368630" y="876242"/>
                  <a:pt x="404475" y="996536"/>
                  <a:pt x="349580" y="831850"/>
                </a:cubicBezTo>
                <a:lnTo>
                  <a:pt x="349580" y="831850"/>
                </a:lnTo>
                <a:cubicBezTo>
                  <a:pt x="342130" y="787148"/>
                  <a:pt x="347301" y="805964"/>
                  <a:pt x="336880" y="774700"/>
                </a:cubicBezTo>
                <a:cubicBezTo>
                  <a:pt x="334763" y="753533"/>
                  <a:pt x="333765" y="732225"/>
                  <a:pt x="330530" y="711200"/>
                </a:cubicBezTo>
                <a:cubicBezTo>
                  <a:pt x="329512" y="704584"/>
                  <a:pt x="325127" y="698776"/>
                  <a:pt x="324180" y="692150"/>
                </a:cubicBezTo>
                <a:cubicBezTo>
                  <a:pt x="320874" y="669006"/>
                  <a:pt x="319947" y="645583"/>
                  <a:pt x="317830" y="622300"/>
                </a:cubicBezTo>
                <a:cubicBezTo>
                  <a:pt x="322261" y="573563"/>
                  <a:pt x="322035" y="556823"/>
                  <a:pt x="330530" y="514350"/>
                </a:cubicBezTo>
                <a:cubicBezTo>
                  <a:pt x="332242" y="505792"/>
                  <a:pt x="331133" y="495518"/>
                  <a:pt x="336880" y="488950"/>
                </a:cubicBezTo>
                <a:cubicBezTo>
                  <a:pt x="346931" y="477463"/>
                  <a:pt x="374980" y="463550"/>
                  <a:pt x="374980" y="463550"/>
                </a:cubicBezTo>
                <a:cubicBezTo>
                  <a:pt x="385563" y="465667"/>
                  <a:pt x="401177" y="460645"/>
                  <a:pt x="406730" y="469900"/>
                </a:cubicBezTo>
                <a:cubicBezTo>
                  <a:pt x="416591" y="486336"/>
                  <a:pt x="411073" y="507988"/>
                  <a:pt x="413080" y="527050"/>
                </a:cubicBezTo>
                <a:cubicBezTo>
                  <a:pt x="415307" y="548205"/>
                  <a:pt x="417313" y="569383"/>
                  <a:pt x="419430" y="590550"/>
                </a:cubicBezTo>
                <a:cubicBezTo>
                  <a:pt x="421547" y="654050"/>
                  <a:pt x="422959" y="717577"/>
                  <a:pt x="425780" y="781050"/>
                </a:cubicBezTo>
                <a:cubicBezTo>
                  <a:pt x="427193" y="812839"/>
                  <a:pt x="432130" y="844480"/>
                  <a:pt x="432130" y="876300"/>
                </a:cubicBezTo>
                <a:cubicBezTo>
                  <a:pt x="432130" y="928303"/>
                  <a:pt x="424926" y="950236"/>
                  <a:pt x="419430" y="996950"/>
                </a:cubicBezTo>
                <a:cubicBezTo>
                  <a:pt x="409182" y="1084061"/>
                  <a:pt x="420637" y="1034000"/>
                  <a:pt x="400380" y="1104900"/>
                </a:cubicBezTo>
                <a:cubicBezTo>
                  <a:pt x="380603" y="1480665"/>
                  <a:pt x="384572" y="1303752"/>
                  <a:pt x="394030" y="1809750"/>
                </a:cubicBezTo>
                <a:cubicBezTo>
                  <a:pt x="395051" y="1864352"/>
                  <a:pt x="403636" y="2135387"/>
                  <a:pt x="406730" y="2203450"/>
                </a:cubicBezTo>
                <a:cubicBezTo>
                  <a:pt x="411326" y="2304568"/>
                  <a:pt x="405441" y="2274495"/>
                  <a:pt x="419430" y="2330450"/>
                </a:cubicBezTo>
                <a:cubicBezTo>
                  <a:pt x="423398" y="2370126"/>
                  <a:pt x="423362" y="2390627"/>
                  <a:pt x="432130" y="2425700"/>
                </a:cubicBezTo>
                <a:cubicBezTo>
                  <a:pt x="433753" y="2432194"/>
                  <a:pt x="436363" y="2438400"/>
                  <a:pt x="438480" y="2444750"/>
                </a:cubicBezTo>
                <a:cubicBezTo>
                  <a:pt x="440597" y="2463800"/>
                  <a:pt x="442453" y="2482881"/>
                  <a:pt x="444830" y="2501900"/>
                </a:cubicBezTo>
                <a:cubicBezTo>
                  <a:pt x="446686" y="2516752"/>
                  <a:pt x="449527" y="2531474"/>
                  <a:pt x="451180" y="2546350"/>
                </a:cubicBezTo>
                <a:cubicBezTo>
                  <a:pt x="461176" y="2636316"/>
                  <a:pt x="450794" y="2589254"/>
                  <a:pt x="463880" y="2641600"/>
                </a:cubicBezTo>
                <a:cubicBezTo>
                  <a:pt x="472376" y="2628856"/>
                  <a:pt x="490524" y="2602288"/>
                  <a:pt x="495630" y="2590800"/>
                </a:cubicBezTo>
                <a:cubicBezTo>
                  <a:pt x="499174" y="2582825"/>
                  <a:pt x="499472" y="2573759"/>
                  <a:pt x="501980" y="2565400"/>
                </a:cubicBezTo>
                <a:cubicBezTo>
                  <a:pt x="505827" y="2552578"/>
                  <a:pt x="511433" y="2540287"/>
                  <a:pt x="514680" y="2527300"/>
                </a:cubicBezTo>
                <a:lnTo>
                  <a:pt x="527380" y="2476500"/>
                </a:lnTo>
                <a:cubicBezTo>
                  <a:pt x="526207" y="2442494"/>
                  <a:pt x="521865" y="2259371"/>
                  <a:pt x="514680" y="2197100"/>
                </a:cubicBezTo>
                <a:cubicBezTo>
                  <a:pt x="511967" y="2173591"/>
                  <a:pt x="505871" y="2150593"/>
                  <a:pt x="501980" y="2127250"/>
                </a:cubicBezTo>
                <a:cubicBezTo>
                  <a:pt x="499519" y="2112487"/>
                  <a:pt x="497747" y="2097617"/>
                  <a:pt x="495630" y="2082800"/>
                </a:cubicBezTo>
                <a:cubicBezTo>
                  <a:pt x="497747" y="2027767"/>
                  <a:pt x="500260" y="1972747"/>
                  <a:pt x="501980" y="1917700"/>
                </a:cubicBezTo>
                <a:cubicBezTo>
                  <a:pt x="504493" y="1837278"/>
                  <a:pt x="505114" y="1756797"/>
                  <a:pt x="508330" y="1676400"/>
                </a:cubicBezTo>
                <a:cubicBezTo>
                  <a:pt x="510439" y="1623671"/>
                  <a:pt x="514296" y="1602890"/>
                  <a:pt x="521030" y="1555750"/>
                </a:cubicBezTo>
                <a:cubicBezTo>
                  <a:pt x="518913" y="1462617"/>
                  <a:pt x="517733" y="1369457"/>
                  <a:pt x="514680" y="1276350"/>
                </a:cubicBezTo>
                <a:cubicBezTo>
                  <a:pt x="511313" y="1173672"/>
                  <a:pt x="516226" y="1199984"/>
                  <a:pt x="501980" y="1143000"/>
                </a:cubicBezTo>
                <a:cubicBezTo>
                  <a:pt x="499863" y="1109133"/>
                  <a:pt x="495630" y="1075333"/>
                  <a:pt x="495630" y="1041400"/>
                </a:cubicBezTo>
                <a:cubicBezTo>
                  <a:pt x="495630" y="1004280"/>
                  <a:pt x="501575" y="979926"/>
                  <a:pt x="508330" y="946150"/>
                </a:cubicBezTo>
                <a:cubicBezTo>
                  <a:pt x="510447" y="874183"/>
                  <a:pt x="511085" y="802158"/>
                  <a:pt x="514680" y="730250"/>
                </a:cubicBezTo>
                <a:cubicBezTo>
                  <a:pt x="517924" y="665377"/>
                  <a:pt x="527231" y="716953"/>
                  <a:pt x="514680" y="666750"/>
                </a:cubicBezTo>
                <a:cubicBezTo>
                  <a:pt x="512563" y="637117"/>
                  <a:pt x="511801" y="607355"/>
                  <a:pt x="508330" y="577850"/>
                </a:cubicBezTo>
                <a:cubicBezTo>
                  <a:pt x="507548" y="571202"/>
                  <a:pt x="508673" y="558800"/>
                  <a:pt x="501980" y="558800"/>
                </a:cubicBezTo>
                <a:cubicBezTo>
                  <a:pt x="491397" y="558800"/>
                  <a:pt x="485047" y="571500"/>
                  <a:pt x="476580" y="577850"/>
                </a:cubicBezTo>
                <a:cubicBezTo>
                  <a:pt x="474463" y="594783"/>
                  <a:pt x="471104" y="611607"/>
                  <a:pt x="470230" y="628650"/>
                </a:cubicBezTo>
                <a:cubicBezTo>
                  <a:pt x="466868" y="694215"/>
                  <a:pt x="468671" y="760024"/>
                  <a:pt x="463880" y="825500"/>
                </a:cubicBezTo>
                <a:cubicBezTo>
                  <a:pt x="462305" y="847028"/>
                  <a:pt x="454729" y="867708"/>
                  <a:pt x="451180" y="889000"/>
                </a:cubicBezTo>
                <a:lnTo>
                  <a:pt x="444830" y="927100"/>
                </a:lnTo>
                <a:cubicBezTo>
                  <a:pt x="449063" y="1225550"/>
                  <a:pt x="457530" y="1523970"/>
                  <a:pt x="457530" y="1822450"/>
                </a:cubicBezTo>
                <a:cubicBezTo>
                  <a:pt x="457530" y="1966446"/>
                  <a:pt x="450364" y="2110361"/>
                  <a:pt x="444830" y="2254250"/>
                </a:cubicBezTo>
                <a:cubicBezTo>
                  <a:pt x="442861" y="2305435"/>
                  <a:pt x="441485" y="2305728"/>
                  <a:pt x="432130" y="2343150"/>
                </a:cubicBezTo>
                <a:cubicBezTo>
                  <a:pt x="434247" y="2364317"/>
                  <a:pt x="432224" y="2386318"/>
                  <a:pt x="438480" y="2406650"/>
                </a:cubicBezTo>
                <a:cubicBezTo>
                  <a:pt x="441121" y="2415233"/>
                  <a:pt x="450772" y="2419786"/>
                  <a:pt x="457530" y="2425700"/>
                </a:cubicBezTo>
                <a:cubicBezTo>
                  <a:pt x="467730" y="2434625"/>
                  <a:pt x="477787" y="2443917"/>
                  <a:pt x="489280" y="2451100"/>
                </a:cubicBezTo>
                <a:cubicBezTo>
                  <a:pt x="495353" y="2454896"/>
                  <a:pt x="529551" y="2462755"/>
                  <a:pt x="533730" y="2463800"/>
                </a:cubicBezTo>
                <a:cubicBezTo>
                  <a:pt x="629489" y="2444648"/>
                  <a:pt x="510171" y="2469035"/>
                  <a:pt x="590880" y="2451100"/>
                </a:cubicBezTo>
                <a:cubicBezTo>
                  <a:pt x="636856" y="2440883"/>
                  <a:pt x="607639" y="2449747"/>
                  <a:pt x="641680" y="2438400"/>
                </a:cubicBezTo>
                <a:cubicBezTo>
                  <a:pt x="645913" y="2432050"/>
                  <a:pt x="654380" y="2426982"/>
                  <a:pt x="654380" y="2419350"/>
                </a:cubicBezTo>
                <a:cubicBezTo>
                  <a:pt x="654380" y="2394777"/>
                  <a:pt x="629832" y="2352056"/>
                  <a:pt x="622630" y="2330450"/>
                </a:cubicBezTo>
                <a:cubicBezTo>
                  <a:pt x="605598" y="2279354"/>
                  <a:pt x="612284" y="2281073"/>
                  <a:pt x="603580" y="2228850"/>
                </a:cubicBezTo>
                <a:cubicBezTo>
                  <a:pt x="602145" y="2220242"/>
                  <a:pt x="598942" y="2212008"/>
                  <a:pt x="597230" y="2203450"/>
                </a:cubicBezTo>
                <a:cubicBezTo>
                  <a:pt x="577501" y="2104806"/>
                  <a:pt x="581232" y="2126270"/>
                  <a:pt x="571830" y="2051050"/>
                </a:cubicBezTo>
                <a:cubicBezTo>
                  <a:pt x="573947" y="1951567"/>
                  <a:pt x="575338" y="1852065"/>
                  <a:pt x="578180" y="1752600"/>
                </a:cubicBezTo>
                <a:cubicBezTo>
                  <a:pt x="579572" y="1703891"/>
                  <a:pt x="584530" y="1655279"/>
                  <a:pt x="584530" y="1606550"/>
                </a:cubicBezTo>
                <a:cubicBezTo>
                  <a:pt x="584530" y="1394842"/>
                  <a:pt x="582161" y="1380508"/>
                  <a:pt x="571830" y="1225550"/>
                </a:cubicBezTo>
                <a:cubicBezTo>
                  <a:pt x="573947" y="1193800"/>
                  <a:pt x="575642" y="1162019"/>
                  <a:pt x="578180" y="1130300"/>
                </a:cubicBezTo>
                <a:cubicBezTo>
                  <a:pt x="579876" y="1109096"/>
                  <a:pt x="582763" y="1087999"/>
                  <a:pt x="584530" y="1066800"/>
                </a:cubicBezTo>
                <a:cubicBezTo>
                  <a:pt x="586997" y="1037194"/>
                  <a:pt x="588763" y="1007533"/>
                  <a:pt x="590880" y="977900"/>
                </a:cubicBezTo>
                <a:cubicBezTo>
                  <a:pt x="588008" y="917598"/>
                  <a:pt x="584972" y="826521"/>
                  <a:pt x="578180" y="762000"/>
                </a:cubicBezTo>
                <a:cubicBezTo>
                  <a:pt x="576832" y="749196"/>
                  <a:pt x="573947" y="736600"/>
                  <a:pt x="571830" y="723900"/>
                </a:cubicBezTo>
                <a:cubicBezTo>
                  <a:pt x="569713" y="692150"/>
                  <a:pt x="574222" y="659246"/>
                  <a:pt x="565480" y="628650"/>
                </a:cubicBezTo>
                <a:cubicBezTo>
                  <a:pt x="563641" y="622214"/>
                  <a:pt x="549423" y="629013"/>
                  <a:pt x="546430" y="635000"/>
                </a:cubicBezTo>
                <a:cubicBezTo>
                  <a:pt x="539737" y="648387"/>
                  <a:pt x="542197" y="664633"/>
                  <a:pt x="540080" y="679450"/>
                </a:cubicBezTo>
                <a:cubicBezTo>
                  <a:pt x="550293" y="781579"/>
                  <a:pt x="538697" y="712710"/>
                  <a:pt x="552780" y="762000"/>
                </a:cubicBezTo>
                <a:cubicBezTo>
                  <a:pt x="555178" y="770391"/>
                  <a:pt x="555692" y="779378"/>
                  <a:pt x="559130" y="787400"/>
                </a:cubicBezTo>
                <a:cubicBezTo>
                  <a:pt x="562337" y="794883"/>
                  <a:pt x="588557" y="828597"/>
                  <a:pt x="590880" y="831850"/>
                </a:cubicBezTo>
                <a:cubicBezTo>
                  <a:pt x="606267" y="853392"/>
                  <a:pt x="602066" y="846359"/>
                  <a:pt x="609930" y="869950"/>
                </a:cubicBezTo>
                <a:cubicBezTo>
                  <a:pt x="625376" y="1024411"/>
                  <a:pt x="625893" y="954531"/>
                  <a:pt x="616280" y="1079500"/>
                </a:cubicBezTo>
                <a:cubicBezTo>
                  <a:pt x="620513" y="1166283"/>
                  <a:pt x="623386" y="1253144"/>
                  <a:pt x="628980" y="1339850"/>
                </a:cubicBezTo>
                <a:cubicBezTo>
                  <a:pt x="651486" y="1688694"/>
                  <a:pt x="653912" y="1192543"/>
                  <a:pt x="635330" y="1898650"/>
                </a:cubicBezTo>
                <a:cubicBezTo>
                  <a:pt x="634254" y="1939521"/>
                  <a:pt x="630788" y="1948567"/>
                  <a:pt x="622630" y="1981200"/>
                </a:cubicBezTo>
                <a:cubicBezTo>
                  <a:pt x="620513" y="2000250"/>
                  <a:pt x="618813" y="2019351"/>
                  <a:pt x="616280" y="2038350"/>
                </a:cubicBezTo>
                <a:cubicBezTo>
                  <a:pt x="614578" y="2051112"/>
                  <a:pt x="610847" y="2063608"/>
                  <a:pt x="609930" y="2076450"/>
                </a:cubicBezTo>
                <a:cubicBezTo>
                  <a:pt x="597010" y="2257332"/>
                  <a:pt x="614130" y="2163402"/>
                  <a:pt x="597230" y="2247900"/>
                </a:cubicBezTo>
                <a:cubicBezTo>
                  <a:pt x="595113" y="2277533"/>
                  <a:pt x="593836" y="2307239"/>
                  <a:pt x="590880" y="2336800"/>
                </a:cubicBezTo>
                <a:cubicBezTo>
                  <a:pt x="586654" y="2379064"/>
                  <a:pt x="575419" y="2375729"/>
                  <a:pt x="597230" y="2419350"/>
                </a:cubicBezTo>
                <a:cubicBezTo>
                  <a:pt x="601246" y="2427382"/>
                  <a:pt x="609930" y="2432050"/>
                  <a:pt x="616280" y="2438400"/>
                </a:cubicBezTo>
                <a:cubicBezTo>
                  <a:pt x="639563" y="2434167"/>
                  <a:pt x="680885" y="2448777"/>
                  <a:pt x="686130" y="2425700"/>
                </a:cubicBezTo>
                <a:cubicBezTo>
                  <a:pt x="705838" y="2338986"/>
                  <a:pt x="679780" y="2247925"/>
                  <a:pt x="679780" y="2159000"/>
                </a:cubicBezTo>
                <a:cubicBezTo>
                  <a:pt x="679780" y="2062223"/>
                  <a:pt x="679475" y="1942148"/>
                  <a:pt x="698830" y="1841500"/>
                </a:cubicBezTo>
                <a:cubicBezTo>
                  <a:pt x="703388" y="1817801"/>
                  <a:pt x="711530" y="1794933"/>
                  <a:pt x="717880" y="1771650"/>
                </a:cubicBezTo>
                <a:cubicBezTo>
                  <a:pt x="719997" y="1691217"/>
                  <a:pt x="721138" y="1610752"/>
                  <a:pt x="724230" y="1530350"/>
                </a:cubicBezTo>
                <a:cubicBezTo>
                  <a:pt x="725372" y="1500663"/>
                  <a:pt x="730580" y="1471159"/>
                  <a:pt x="730580" y="1441450"/>
                </a:cubicBezTo>
                <a:cubicBezTo>
                  <a:pt x="730580" y="1302884"/>
                  <a:pt x="724745" y="1272407"/>
                  <a:pt x="717880" y="1155700"/>
                </a:cubicBezTo>
                <a:cubicBezTo>
                  <a:pt x="707115" y="972687"/>
                  <a:pt x="716821" y="1098543"/>
                  <a:pt x="705180" y="958850"/>
                </a:cubicBezTo>
                <a:cubicBezTo>
                  <a:pt x="703063" y="895350"/>
                  <a:pt x="702674" y="831769"/>
                  <a:pt x="698830" y="768350"/>
                </a:cubicBezTo>
                <a:cubicBezTo>
                  <a:pt x="698425" y="761669"/>
                  <a:pt x="694319" y="755736"/>
                  <a:pt x="692480" y="749300"/>
                </a:cubicBezTo>
                <a:cubicBezTo>
                  <a:pt x="690082" y="740909"/>
                  <a:pt x="688247" y="732367"/>
                  <a:pt x="686130" y="723900"/>
                </a:cubicBezTo>
                <a:cubicBezTo>
                  <a:pt x="677663" y="730250"/>
                  <a:pt x="666601" y="734144"/>
                  <a:pt x="660730" y="742950"/>
                </a:cubicBezTo>
                <a:cubicBezTo>
                  <a:pt x="654546" y="752226"/>
                  <a:pt x="645230" y="792251"/>
                  <a:pt x="641680" y="806450"/>
                </a:cubicBezTo>
                <a:cubicBezTo>
                  <a:pt x="648030" y="859367"/>
                  <a:pt x="652142" y="912600"/>
                  <a:pt x="660730" y="965200"/>
                </a:cubicBezTo>
                <a:cubicBezTo>
                  <a:pt x="705883" y="1241759"/>
                  <a:pt x="676418" y="1004420"/>
                  <a:pt x="717880" y="1225550"/>
                </a:cubicBezTo>
                <a:cubicBezTo>
                  <a:pt x="724230" y="1259417"/>
                  <a:pt x="730656" y="1293269"/>
                  <a:pt x="736930" y="1327150"/>
                </a:cubicBezTo>
                <a:cubicBezTo>
                  <a:pt x="741239" y="1350419"/>
                  <a:pt x="749630" y="1397000"/>
                  <a:pt x="749630" y="1397000"/>
                </a:cubicBezTo>
                <a:cubicBezTo>
                  <a:pt x="744225" y="1451049"/>
                  <a:pt x="740123" y="1487179"/>
                  <a:pt x="736930" y="1543050"/>
                </a:cubicBezTo>
                <a:cubicBezTo>
                  <a:pt x="734271" y="1589589"/>
                  <a:pt x="732697" y="1636183"/>
                  <a:pt x="730580" y="1682750"/>
                </a:cubicBezTo>
                <a:cubicBezTo>
                  <a:pt x="732697" y="1754717"/>
                  <a:pt x="731800" y="1826835"/>
                  <a:pt x="736930" y="1898650"/>
                </a:cubicBezTo>
                <a:cubicBezTo>
                  <a:pt x="738174" y="1916060"/>
                  <a:pt x="745973" y="1932383"/>
                  <a:pt x="749630" y="1949450"/>
                </a:cubicBezTo>
                <a:cubicBezTo>
                  <a:pt x="752328" y="1962039"/>
                  <a:pt x="753863" y="1974850"/>
                  <a:pt x="755980" y="1987550"/>
                </a:cubicBezTo>
                <a:cubicBezTo>
                  <a:pt x="758097" y="2099733"/>
                  <a:pt x="758395" y="2211966"/>
                  <a:pt x="762330" y="2324100"/>
                </a:cubicBezTo>
                <a:cubicBezTo>
                  <a:pt x="763528" y="2358252"/>
                  <a:pt x="765597" y="2350528"/>
                  <a:pt x="787730" y="2343150"/>
                </a:cubicBezTo>
                <a:cubicBezTo>
                  <a:pt x="789847" y="2330450"/>
                  <a:pt x="790009" y="2317264"/>
                  <a:pt x="794080" y="2305050"/>
                </a:cubicBezTo>
                <a:cubicBezTo>
                  <a:pt x="796493" y="2297810"/>
                  <a:pt x="803367" y="2292826"/>
                  <a:pt x="806780" y="2286000"/>
                </a:cubicBezTo>
                <a:cubicBezTo>
                  <a:pt x="813989" y="2271582"/>
                  <a:pt x="819480" y="2256367"/>
                  <a:pt x="825830" y="2241550"/>
                </a:cubicBezTo>
                <a:cubicBezTo>
                  <a:pt x="827947" y="2218267"/>
                  <a:pt x="832180" y="2195079"/>
                  <a:pt x="832180" y="2171700"/>
                </a:cubicBezTo>
                <a:cubicBezTo>
                  <a:pt x="832180" y="2105632"/>
                  <a:pt x="823275" y="2052064"/>
                  <a:pt x="819480" y="1987550"/>
                </a:cubicBezTo>
                <a:cubicBezTo>
                  <a:pt x="806897" y="1773634"/>
                  <a:pt x="823763" y="1922278"/>
                  <a:pt x="794080" y="1714500"/>
                </a:cubicBezTo>
                <a:cubicBezTo>
                  <a:pt x="791963" y="1621367"/>
                  <a:pt x="790510" y="1528216"/>
                  <a:pt x="787730" y="1435100"/>
                </a:cubicBezTo>
                <a:cubicBezTo>
                  <a:pt x="783423" y="1290828"/>
                  <a:pt x="790380" y="1334051"/>
                  <a:pt x="775030" y="1257300"/>
                </a:cubicBezTo>
                <a:cubicBezTo>
                  <a:pt x="772913" y="1227667"/>
                  <a:pt x="771453" y="1197979"/>
                  <a:pt x="768680" y="1168400"/>
                </a:cubicBezTo>
                <a:cubicBezTo>
                  <a:pt x="765102" y="1130233"/>
                  <a:pt x="758231" y="1092368"/>
                  <a:pt x="755980" y="1054100"/>
                </a:cubicBezTo>
                <a:cubicBezTo>
                  <a:pt x="748874" y="933297"/>
                  <a:pt x="755556" y="981705"/>
                  <a:pt x="743280" y="908050"/>
                </a:cubicBezTo>
                <a:cubicBezTo>
                  <a:pt x="745397" y="895350"/>
                  <a:pt x="746507" y="882441"/>
                  <a:pt x="749630" y="869950"/>
                </a:cubicBezTo>
                <a:cubicBezTo>
                  <a:pt x="752877" y="856963"/>
                  <a:pt x="762330" y="831850"/>
                  <a:pt x="762330" y="831850"/>
                </a:cubicBezTo>
                <a:cubicBezTo>
                  <a:pt x="775030" y="833967"/>
                  <a:pt x="789175" y="831947"/>
                  <a:pt x="800430" y="838200"/>
                </a:cubicBezTo>
                <a:cubicBezTo>
                  <a:pt x="821690" y="850011"/>
                  <a:pt x="817275" y="865541"/>
                  <a:pt x="825830" y="882650"/>
                </a:cubicBezTo>
                <a:cubicBezTo>
                  <a:pt x="831350" y="893689"/>
                  <a:pt x="838530" y="903817"/>
                  <a:pt x="844880" y="914400"/>
                </a:cubicBezTo>
                <a:cubicBezTo>
                  <a:pt x="849113" y="975783"/>
                  <a:pt x="853576" y="1037151"/>
                  <a:pt x="857580" y="1098550"/>
                </a:cubicBezTo>
                <a:cubicBezTo>
                  <a:pt x="860324" y="1140629"/>
                  <a:pt x="866365" y="1256726"/>
                  <a:pt x="870280" y="1301750"/>
                </a:cubicBezTo>
                <a:cubicBezTo>
                  <a:pt x="871758" y="1318751"/>
                  <a:pt x="874513" y="1335617"/>
                  <a:pt x="876630" y="1352550"/>
                </a:cubicBezTo>
                <a:cubicBezTo>
                  <a:pt x="872397" y="1380067"/>
                  <a:pt x="869061" y="1407736"/>
                  <a:pt x="863930" y="1435100"/>
                </a:cubicBezTo>
                <a:cubicBezTo>
                  <a:pt x="862696" y="1441679"/>
                  <a:pt x="858319" y="1447497"/>
                  <a:pt x="857580" y="1454150"/>
                </a:cubicBezTo>
                <a:cubicBezTo>
                  <a:pt x="850811" y="1515075"/>
                  <a:pt x="846325" y="1681847"/>
                  <a:pt x="844880" y="1720850"/>
                </a:cubicBezTo>
                <a:cubicBezTo>
                  <a:pt x="846997" y="1780117"/>
                  <a:pt x="849221" y="1839380"/>
                  <a:pt x="851230" y="1898650"/>
                </a:cubicBezTo>
                <a:cubicBezTo>
                  <a:pt x="853454" y="1964263"/>
                  <a:pt x="854302" y="2029931"/>
                  <a:pt x="857580" y="2095500"/>
                </a:cubicBezTo>
                <a:cubicBezTo>
                  <a:pt x="860483" y="2153552"/>
                  <a:pt x="861290" y="2137594"/>
                  <a:pt x="870280" y="2178050"/>
                </a:cubicBezTo>
                <a:cubicBezTo>
                  <a:pt x="872621" y="2188586"/>
                  <a:pt x="870357" y="2201017"/>
                  <a:pt x="876630" y="2209800"/>
                </a:cubicBezTo>
                <a:cubicBezTo>
                  <a:pt x="881534" y="2216666"/>
                  <a:pt x="911776" y="2225749"/>
                  <a:pt x="921080" y="2228850"/>
                </a:cubicBezTo>
                <a:cubicBezTo>
                  <a:pt x="932427" y="2194809"/>
                  <a:pt x="923563" y="2224026"/>
                  <a:pt x="933780" y="2178050"/>
                </a:cubicBezTo>
                <a:cubicBezTo>
                  <a:pt x="946410" y="2121214"/>
                  <a:pt x="934037" y="2189208"/>
                  <a:pt x="946480" y="2114550"/>
                </a:cubicBezTo>
                <a:cubicBezTo>
                  <a:pt x="940835" y="2021401"/>
                  <a:pt x="928518" y="1811191"/>
                  <a:pt x="921080" y="1714500"/>
                </a:cubicBezTo>
                <a:cubicBezTo>
                  <a:pt x="918963" y="1686983"/>
                  <a:pt x="916696" y="1659478"/>
                  <a:pt x="914730" y="1631950"/>
                </a:cubicBezTo>
                <a:cubicBezTo>
                  <a:pt x="906877" y="1522004"/>
                  <a:pt x="914887" y="1569234"/>
                  <a:pt x="902030" y="1504950"/>
                </a:cubicBezTo>
                <a:cubicBezTo>
                  <a:pt x="918645" y="1089586"/>
                  <a:pt x="902030" y="1608754"/>
                  <a:pt x="902030" y="1181100"/>
                </a:cubicBezTo>
                <a:cubicBezTo>
                  <a:pt x="902030" y="1102755"/>
                  <a:pt x="906263" y="1024467"/>
                  <a:pt x="908380" y="946150"/>
                </a:cubicBezTo>
                <a:cubicBezTo>
                  <a:pt x="923197" y="948267"/>
                  <a:pt x="940856" y="943520"/>
                  <a:pt x="952830" y="952500"/>
                </a:cubicBezTo>
                <a:cubicBezTo>
                  <a:pt x="961464" y="958976"/>
                  <a:pt x="958030" y="973518"/>
                  <a:pt x="959180" y="984250"/>
                </a:cubicBezTo>
                <a:cubicBezTo>
                  <a:pt x="971363" y="1097956"/>
                  <a:pt x="977867" y="1213025"/>
                  <a:pt x="984580" y="1327150"/>
                </a:cubicBezTo>
                <a:cubicBezTo>
                  <a:pt x="986697" y="1447800"/>
                  <a:pt x="990930" y="1568431"/>
                  <a:pt x="990930" y="1689100"/>
                </a:cubicBezTo>
                <a:cubicBezTo>
                  <a:pt x="990930" y="1716698"/>
                  <a:pt x="984580" y="1744052"/>
                  <a:pt x="984580" y="1771650"/>
                </a:cubicBezTo>
                <a:cubicBezTo>
                  <a:pt x="984580" y="1952449"/>
                  <a:pt x="986556" y="1837456"/>
                  <a:pt x="997280" y="1930400"/>
                </a:cubicBezTo>
                <a:cubicBezTo>
                  <a:pt x="1002157" y="1972664"/>
                  <a:pt x="1003511" y="2015350"/>
                  <a:pt x="1009980" y="2057400"/>
                </a:cubicBezTo>
                <a:cubicBezTo>
                  <a:pt x="1012016" y="2070631"/>
                  <a:pt x="1015254" y="2084361"/>
                  <a:pt x="1022680" y="2095500"/>
                </a:cubicBezTo>
                <a:cubicBezTo>
                  <a:pt x="1026913" y="2101850"/>
                  <a:pt x="1029421" y="2109782"/>
                  <a:pt x="1035380" y="2114550"/>
                </a:cubicBezTo>
                <a:cubicBezTo>
                  <a:pt x="1040607" y="2118731"/>
                  <a:pt x="1048080" y="2118783"/>
                  <a:pt x="1054430" y="2120900"/>
                </a:cubicBezTo>
                <a:cubicBezTo>
                  <a:pt x="1056547" y="2114550"/>
                  <a:pt x="1058941" y="2108286"/>
                  <a:pt x="1060780" y="2101850"/>
                </a:cubicBezTo>
                <a:cubicBezTo>
                  <a:pt x="1082695" y="2025148"/>
                  <a:pt x="1066290" y="2009924"/>
                  <a:pt x="1060780" y="1885950"/>
                </a:cubicBezTo>
                <a:cubicBezTo>
                  <a:pt x="1059367" y="1854161"/>
                  <a:pt x="1055920" y="1822486"/>
                  <a:pt x="1054430" y="1790700"/>
                </a:cubicBezTo>
                <a:cubicBezTo>
                  <a:pt x="1029905" y="1267499"/>
                  <a:pt x="1051421" y="1644302"/>
                  <a:pt x="1035380" y="1371600"/>
                </a:cubicBezTo>
                <a:cubicBezTo>
                  <a:pt x="1037497" y="1327150"/>
                  <a:pt x="1039877" y="1282712"/>
                  <a:pt x="1041730" y="1238250"/>
                </a:cubicBezTo>
                <a:cubicBezTo>
                  <a:pt x="1044111" y="1181110"/>
                  <a:pt x="1037850" y="1123067"/>
                  <a:pt x="1048080" y="1066800"/>
                </a:cubicBezTo>
                <a:cubicBezTo>
                  <a:pt x="1050288" y="1054657"/>
                  <a:pt x="1059725" y="1088676"/>
                  <a:pt x="1067130" y="1098550"/>
                </a:cubicBezTo>
                <a:cubicBezTo>
                  <a:pt x="1105745" y="1150037"/>
                  <a:pt x="1068596" y="1082432"/>
                  <a:pt x="1098880" y="1143000"/>
                </a:cubicBezTo>
                <a:cubicBezTo>
                  <a:pt x="1096763" y="1159933"/>
                  <a:pt x="1094943" y="1176906"/>
                  <a:pt x="1092530" y="1193800"/>
                </a:cubicBezTo>
                <a:cubicBezTo>
                  <a:pt x="1090709" y="1206546"/>
                  <a:pt x="1088001" y="1219154"/>
                  <a:pt x="1086180" y="1231900"/>
                </a:cubicBezTo>
                <a:cubicBezTo>
                  <a:pt x="1083767" y="1248794"/>
                  <a:pt x="1081947" y="1265767"/>
                  <a:pt x="1079830" y="1282700"/>
                </a:cubicBezTo>
                <a:cubicBezTo>
                  <a:pt x="1081947" y="1341967"/>
                  <a:pt x="1082481" y="1401311"/>
                  <a:pt x="1086180" y="1460500"/>
                </a:cubicBezTo>
                <a:cubicBezTo>
                  <a:pt x="1086724" y="1469210"/>
                  <a:pt x="1091002" y="1477307"/>
                  <a:pt x="1092530" y="1485900"/>
                </a:cubicBezTo>
                <a:cubicBezTo>
                  <a:pt x="1107940" y="1572580"/>
                  <a:pt x="1121966" y="1659501"/>
                  <a:pt x="1136980" y="1746250"/>
                </a:cubicBezTo>
                <a:cubicBezTo>
                  <a:pt x="1141016" y="1769568"/>
                  <a:pt x="1149680" y="1816100"/>
                  <a:pt x="1149680" y="1816100"/>
                </a:cubicBezTo>
                <a:cubicBezTo>
                  <a:pt x="1151797" y="1854200"/>
                  <a:pt x="1153027" y="1892360"/>
                  <a:pt x="1156030" y="1930400"/>
                </a:cubicBezTo>
                <a:cubicBezTo>
                  <a:pt x="1159378" y="1972813"/>
                  <a:pt x="1163227" y="2015213"/>
                  <a:pt x="1168730" y="2057400"/>
                </a:cubicBezTo>
                <a:cubicBezTo>
                  <a:pt x="1169596" y="2064037"/>
                  <a:pt x="1180649" y="2072737"/>
                  <a:pt x="1175080" y="2076450"/>
                </a:cubicBezTo>
                <a:cubicBezTo>
                  <a:pt x="1167818" y="2081291"/>
                  <a:pt x="1158147" y="2072217"/>
                  <a:pt x="1149680" y="2070100"/>
                </a:cubicBezTo>
                <a:cubicBezTo>
                  <a:pt x="1145447" y="2063750"/>
                  <a:pt x="1139393" y="2058290"/>
                  <a:pt x="1136980" y="2051050"/>
                </a:cubicBezTo>
                <a:cubicBezTo>
                  <a:pt x="1131353" y="2034169"/>
                  <a:pt x="1124939" y="1956036"/>
                  <a:pt x="1124280" y="1949450"/>
                </a:cubicBezTo>
                <a:cubicBezTo>
                  <a:pt x="1126397" y="1843617"/>
                  <a:pt x="1125823" y="1737695"/>
                  <a:pt x="1130630" y="1631950"/>
                </a:cubicBezTo>
                <a:cubicBezTo>
                  <a:pt x="1132180" y="1597855"/>
                  <a:pt x="1138503" y="1564137"/>
                  <a:pt x="1143330" y="1530350"/>
                </a:cubicBezTo>
                <a:cubicBezTo>
                  <a:pt x="1151501" y="1473154"/>
                  <a:pt x="1147219" y="1500663"/>
                  <a:pt x="1156030" y="1447800"/>
                </a:cubicBezTo>
                <a:cubicBezTo>
                  <a:pt x="1158147" y="1413933"/>
                  <a:pt x="1159163" y="1379980"/>
                  <a:pt x="1162380" y="1346200"/>
                </a:cubicBezTo>
                <a:cubicBezTo>
                  <a:pt x="1164914" y="1319594"/>
                  <a:pt x="1177820" y="1288922"/>
                  <a:pt x="1181430" y="1263650"/>
                </a:cubicBezTo>
                <a:cubicBezTo>
                  <a:pt x="1189014" y="1210560"/>
                  <a:pt x="1184150" y="1233720"/>
                  <a:pt x="1194130" y="1193800"/>
                </a:cubicBezTo>
                <a:cubicBezTo>
                  <a:pt x="1196247" y="1200150"/>
                  <a:pt x="1199028" y="1206316"/>
                  <a:pt x="1200480" y="1212850"/>
                </a:cubicBezTo>
                <a:cubicBezTo>
                  <a:pt x="1207642" y="1245077"/>
                  <a:pt x="1209986" y="1282510"/>
                  <a:pt x="1213180" y="1314450"/>
                </a:cubicBezTo>
                <a:cubicBezTo>
                  <a:pt x="1211063" y="1356783"/>
                  <a:pt x="1209319" y="1399137"/>
                  <a:pt x="1206830" y="1441450"/>
                </a:cubicBezTo>
                <a:cubicBezTo>
                  <a:pt x="1205085" y="1471108"/>
                  <a:pt x="1200480" y="1500641"/>
                  <a:pt x="1200480" y="1530350"/>
                </a:cubicBezTo>
                <a:cubicBezTo>
                  <a:pt x="1200480" y="1684881"/>
                  <a:pt x="1198600" y="1839588"/>
                  <a:pt x="1206830" y="1993900"/>
                </a:cubicBezTo>
                <a:cubicBezTo>
                  <a:pt x="1207236" y="2001521"/>
                  <a:pt x="1219530" y="2002367"/>
                  <a:pt x="1225880" y="2006600"/>
                </a:cubicBezTo>
                <a:cubicBezTo>
                  <a:pt x="1240697" y="2002367"/>
                  <a:pt x="1263872" y="2007891"/>
                  <a:pt x="1270330" y="1993900"/>
                </a:cubicBezTo>
                <a:cubicBezTo>
                  <a:pt x="1280127" y="1972673"/>
                  <a:pt x="1265773" y="1947360"/>
                  <a:pt x="1263980" y="1924050"/>
                </a:cubicBezTo>
                <a:cubicBezTo>
                  <a:pt x="1261539" y="1892323"/>
                  <a:pt x="1261144" y="1860426"/>
                  <a:pt x="1257630" y="1828800"/>
                </a:cubicBezTo>
                <a:cubicBezTo>
                  <a:pt x="1256891" y="1822147"/>
                  <a:pt x="1252682" y="1816295"/>
                  <a:pt x="1251280" y="1809750"/>
                </a:cubicBezTo>
                <a:cubicBezTo>
                  <a:pt x="1230434" y="1712468"/>
                  <a:pt x="1248029" y="1768247"/>
                  <a:pt x="1232230" y="1720850"/>
                </a:cubicBezTo>
                <a:cubicBezTo>
                  <a:pt x="1236195" y="1708955"/>
                  <a:pt x="1238482" y="1689100"/>
                  <a:pt x="1257630" y="1689100"/>
                </a:cubicBezTo>
                <a:cubicBezTo>
                  <a:pt x="1265262" y="1689100"/>
                  <a:pt x="1270330" y="1697567"/>
                  <a:pt x="1276680" y="1701800"/>
                </a:cubicBezTo>
                <a:cubicBezTo>
                  <a:pt x="1278797" y="1714500"/>
                  <a:pt x="1281209" y="1727154"/>
                  <a:pt x="1283030" y="1739900"/>
                </a:cubicBezTo>
                <a:cubicBezTo>
                  <a:pt x="1289022" y="1781846"/>
                  <a:pt x="1291417" y="1811068"/>
                  <a:pt x="1295730" y="1854200"/>
                </a:cubicBezTo>
                <a:cubicBezTo>
                  <a:pt x="1304197" y="1852083"/>
                  <a:pt x="1313553" y="1852180"/>
                  <a:pt x="1321130" y="1847850"/>
                </a:cubicBezTo>
                <a:cubicBezTo>
                  <a:pt x="1358567" y="1826458"/>
                  <a:pt x="1338401" y="1793245"/>
                  <a:pt x="1346530" y="1752600"/>
                </a:cubicBezTo>
                <a:cubicBezTo>
                  <a:pt x="1349786" y="1736318"/>
                  <a:pt x="1366557" y="1728665"/>
                  <a:pt x="1378280" y="1720850"/>
                </a:cubicBezTo>
                <a:cubicBezTo>
                  <a:pt x="1382513" y="1735667"/>
                  <a:pt x="1386552" y="1750540"/>
                  <a:pt x="1390980" y="1765300"/>
                </a:cubicBezTo>
                <a:cubicBezTo>
                  <a:pt x="1392903" y="1771711"/>
                  <a:pt x="1394337" y="1778363"/>
                  <a:pt x="1397330" y="1784350"/>
                </a:cubicBezTo>
                <a:cubicBezTo>
                  <a:pt x="1400743" y="1791176"/>
                  <a:pt x="1404071" y="1798632"/>
                  <a:pt x="1410030" y="1803400"/>
                </a:cubicBezTo>
                <a:cubicBezTo>
                  <a:pt x="1415257" y="1807581"/>
                  <a:pt x="1422730" y="1807633"/>
                  <a:pt x="1429080" y="1809750"/>
                </a:cubicBezTo>
                <a:cubicBezTo>
                  <a:pt x="1426963" y="1784350"/>
                  <a:pt x="1422730" y="1759038"/>
                  <a:pt x="1422730" y="1733550"/>
                </a:cubicBezTo>
                <a:cubicBezTo>
                  <a:pt x="1422730" y="1714383"/>
                  <a:pt x="1418448" y="1692348"/>
                  <a:pt x="1429080" y="1676400"/>
                </a:cubicBezTo>
                <a:cubicBezTo>
                  <a:pt x="1433092" y="1670381"/>
                  <a:pt x="1460514" y="1713868"/>
                  <a:pt x="1460830" y="1714500"/>
                </a:cubicBezTo>
                <a:cubicBezTo>
                  <a:pt x="1463823" y="1720487"/>
                  <a:pt x="1463467" y="1727981"/>
                  <a:pt x="1467180" y="1733550"/>
                </a:cubicBezTo>
                <a:cubicBezTo>
                  <a:pt x="1476959" y="1748218"/>
                  <a:pt x="1491223" y="1755929"/>
                  <a:pt x="1505280" y="1765300"/>
                </a:cubicBezTo>
                <a:cubicBezTo>
                  <a:pt x="1511630" y="1763183"/>
                  <a:pt x="1523629" y="1765607"/>
                  <a:pt x="1524330" y="1758950"/>
                </a:cubicBezTo>
                <a:cubicBezTo>
                  <a:pt x="1535163" y="1656040"/>
                  <a:pt x="1523194" y="1677072"/>
                  <a:pt x="1511630" y="1619250"/>
                </a:cubicBezTo>
                <a:cubicBezTo>
                  <a:pt x="1510642" y="1614311"/>
                  <a:pt x="1505992" y="1572693"/>
                  <a:pt x="1498930" y="1562100"/>
                </a:cubicBezTo>
                <a:cubicBezTo>
                  <a:pt x="1493949" y="1554628"/>
                  <a:pt x="1486230" y="1549400"/>
                  <a:pt x="1479880" y="1543050"/>
                </a:cubicBezTo>
                <a:cubicBezTo>
                  <a:pt x="1462947" y="1545167"/>
                  <a:pt x="1446075" y="1550945"/>
                  <a:pt x="1429080" y="1549400"/>
                </a:cubicBezTo>
                <a:cubicBezTo>
                  <a:pt x="1421480" y="1548709"/>
                  <a:pt x="1416856" y="1540113"/>
                  <a:pt x="1410030" y="1536700"/>
                </a:cubicBezTo>
                <a:cubicBezTo>
                  <a:pt x="1404043" y="1533707"/>
                  <a:pt x="1397330" y="1532467"/>
                  <a:pt x="1390980" y="1530350"/>
                </a:cubicBezTo>
                <a:cubicBezTo>
                  <a:pt x="1381064" y="1531767"/>
                  <a:pt x="1332149" y="1533973"/>
                  <a:pt x="1321130" y="1549400"/>
                </a:cubicBezTo>
                <a:cubicBezTo>
                  <a:pt x="1287606" y="1596334"/>
                  <a:pt x="1341058" y="1572391"/>
                  <a:pt x="1295730" y="1587500"/>
                </a:cubicBezTo>
                <a:cubicBezTo>
                  <a:pt x="1289380" y="1585383"/>
                  <a:pt x="1279166" y="1587365"/>
                  <a:pt x="1276680" y="1581150"/>
                </a:cubicBezTo>
                <a:cubicBezTo>
                  <a:pt x="1269561" y="1563354"/>
                  <a:pt x="1273481" y="1542906"/>
                  <a:pt x="1270330" y="1524000"/>
                </a:cubicBezTo>
                <a:cubicBezTo>
                  <a:pt x="1269230" y="1517398"/>
                  <a:pt x="1266097" y="1511300"/>
                  <a:pt x="1263980" y="1504950"/>
                </a:cubicBezTo>
                <a:cubicBezTo>
                  <a:pt x="1268213" y="1492250"/>
                  <a:pt x="1287819" y="1474276"/>
                  <a:pt x="1276680" y="1466850"/>
                </a:cubicBezTo>
                <a:cubicBezTo>
                  <a:pt x="1257548" y="1454095"/>
                  <a:pt x="1254788" y="1451118"/>
                  <a:pt x="1232230" y="1441450"/>
                </a:cubicBezTo>
                <a:cubicBezTo>
                  <a:pt x="1226078" y="1438813"/>
                  <a:pt x="1219530" y="1437217"/>
                  <a:pt x="1213180" y="1435100"/>
                </a:cubicBezTo>
                <a:cubicBezTo>
                  <a:pt x="1258520" y="1419987"/>
                  <a:pt x="1243854" y="1433539"/>
                  <a:pt x="1263980" y="1403350"/>
                </a:cubicBezTo>
                <a:cubicBezTo>
                  <a:pt x="1259747" y="1373717"/>
                  <a:pt x="1259996" y="1343087"/>
                  <a:pt x="1251280" y="1314450"/>
                </a:cubicBezTo>
                <a:cubicBezTo>
                  <a:pt x="1244935" y="1293602"/>
                  <a:pt x="1228662" y="1277087"/>
                  <a:pt x="1219530" y="1257300"/>
                </a:cubicBezTo>
                <a:cubicBezTo>
                  <a:pt x="1215873" y="1249376"/>
                  <a:pt x="1215578" y="1240291"/>
                  <a:pt x="1213180" y="1231900"/>
                </a:cubicBezTo>
                <a:cubicBezTo>
                  <a:pt x="1211341" y="1225464"/>
                  <a:pt x="1208947" y="1219200"/>
                  <a:pt x="1206830" y="1212850"/>
                </a:cubicBezTo>
                <a:cubicBezTo>
                  <a:pt x="1219811" y="1173906"/>
                  <a:pt x="1206913" y="1195481"/>
                  <a:pt x="1244930" y="1238250"/>
                </a:cubicBezTo>
                <a:cubicBezTo>
                  <a:pt x="1250000" y="1243954"/>
                  <a:pt x="1257154" y="1247537"/>
                  <a:pt x="1263980" y="1250950"/>
                </a:cubicBezTo>
                <a:cubicBezTo>
                  <a:pt x="1269967" y="1253943"/>
                  <a:pt x="1277043" y="1254307"/>
                  <a:pt x="1283030" y="1257300"/>
                </a:cubicBezTo>
                <a:cubicBezTo>
                  <a:pt x="1289856" y="1260713"/>
                  <a:pt x="1295106" y="1266900"/>
                  <a:pt x="1302080" y="1270000"/>
                </a:cubicBezTo>
                <a:cubicBezTo>
                  <a:pt x="1314313" y="1275437"/>
                  <a:pt x="1340180" y="1282700"/>
                  <a:pt x="1340180" y="1282700"/>
                </a:cubicBezTo>
                <a:cubicBezTo>
                  <a:pt x="1333830" y="1289050"/>
                  <a:pt x="1326879" y="1294851"/>
                  <a:pt x="1321130" y="1301750"/>
                </a:cubicBezTo>
                <a:cubicBezTo>
                  <a:pt x="1305440" y="1320578"/>
                  <a:pt x="1309039" y="1324018"/>
                  <a:pt x="1295730" y="1346200"/>
                </a:cubicBezTo>
                <a:cubicBezTo>
                  <a:pt x="1262978" y="1400787"/>
                  <a:pt x="1276753" y="1365032"/>
                  <a:pt x="1263980" y="1403350"/>
                </a:cubicBezTo>
                <a:lnTo>
                  <a:pt x="1257630" y="1454150"/>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2622550" y="3530600"/>
            <a:ext cx="2028960" cy="615950"/>
          </a:xfrm>
          <a:custGeom>
            <a:avLst/>
            <a:gdLst>
              <a:gd name="connsiteX0" fmla="*/ 82550 w 2028960"/>
              <a:gd name="connsiteY0" fmla="*/ 0 h 615950"/>
              <a:gd name="connsiteX1" fmla="*/ 82550 w 2028960"/>
              <a:gd name="connsiteY1" fmla="*/ 0 h 615950"/>
              <a:gd name="connsiteX2" fmla="*/ 57150 w 2028960"/>
              <a:gd name="connsiteY2" fmla="*/ 76200 h 615950"/>
              <a:gd name="connsiteX3" fmla="*/ 44450 w 2028960"/>
              <a:gd name="connsiteY3" fmla="*/ 120650 h 615950"/>
              <a:gd name="connsiteX4" fmla="*/ 38100 w 2028960"/>
              <a:gd name="connsiteY4" fmla="*/ 146050 h 615950"/>
              <a:gd name="connsiteX5" fmla="*/ 6350 w 2028960"/>
              <a:gd name="connsiteY5" fmla="*/ 184150 h 615950"/>
              <a:gd name="connsiteX6" fmla="*/ 0 w 2028960"/>
              <a:gd name="connsiteY6" fmla="*/ 203200 h 615950"/>
              <a:gd name="connsiteX7" fmla="*/ 25400 w 2028960"/>
              <a:gd name="connsiteY7" fmla="*/ 234950 h 615950"/>
              <a:gd name="connsiteX8" fmla="*/ 82550 w 2028960"/>
              <a:gd name="connsiteY8" fmla="*/ 215900 h 615950"/>
              <a:gd name="connsiteX9" fmla="*/ 88900 w 2028960"/>
              <a:gd name="connsiteY9" fmla="*/ 196850 h 615950"/>
              <a:gd name="connsiteX10" fmla="*/ 114300 w 2028960"/>
              <a:gd name="connsiteY10" fmla="*/ 152400 h 615950"/>
              <a:gd name="connsiteX11" fmla="*/ 120650 w 2028960"/>
              <a:gd name="connsiteY11" fmla="*/ 133350 h 615950"/>
              <a:gd name="connsiteX12" fmla="*/ 146050 w 2028960"/>
              <a:gd name="connsiteY12" fmla="*/ 88900 h 615950"/>
              <a:gd name="connsiteX13" fmla="*/ 165100 w 2028960"/>
              <a:gd name="connsiteY13" fmla="*/ 69850 h 615950"/>
              <a:gd name="connsiteX14" fmla="*/ 152400 w 2028960"/>
              <a:gd name="connsiteY14" fmla="*/ 133350 h 615950"/>
              <a:gd name="connsiteX15" fmla="*/ 139700 w 2028960"/>
              <a:gd name="connsiteY15" fmla="*/ 209550 h 615950"/>
              <a:gd name="connsiteX16" fmla="*/ 146050 w 2028960"/>
              <a:gd name="connsiteY16" fmla="*/ 241300 h 615950"/>
              <a:gd name="connsiteX17" fmla="*/ 171450 w 2028960"/>
              <a:gd name="connsiteY17" fmla="*/ 234950 h 615950"/>
              <a:gd name="connsiteX18" fmla="*/ 190500 w 2028960"/>
              <a:gd name="connsiteY18" fmla="*/ 196850 h 615950"/>
              <a:gd name="connsiteX19" fmla="*/ 228600 w 2028960"/>
              <a:gd name="connsiteY19" fmla="*/ 152400 h 615950"/>
              <a:gd name="connsiteX20" fmla="*/ 254000 w 2028960"/>
              <a:gd name="connsiteY20" fmla="*/ 114300 h 615950"/>
              <a:gd name="connsiteX21" fmla="*/ 273050 w 2028960"/>
              <a:gd name="connsiteY21" fmla="*/ 107950 h 615950"/>
              <a:gd name="connsiteX22" fmla="*/ 260350 w 2028960"/>
              <a:gd name="connsiteY22" fmla="*/ 184150 h 615950"/>
              <a:gd name="connsiteX23" fmla="*/ 247650 w 2028960"/>
              <a:gd name="connsiteY23" fmla="*/ 241300 h 615950"/>
              <a:gd name="connsiteX24" fmla="*/ 254000 w 2028960"/>
              <a:gd name="connsiteY24" fmla="*/ 292100 h 615950"/>
              <a:gd name="connsiteX25" fmla="*/ 266700 w 2028960"/>
              <a:gd name="connsiteY25" fmla="*/ 273050 h 615950"/>
              <a:gd name="connsiteX26" fmla="*/ 279400 w 2028960"/>
              <a:gd name="connsiteY26" fmla="*/ 234950 h 615950"/>
              <a:gd name="connsiteX27" fmla="*/ 292100 w 2028960"/>
              <a:gd name="connsiteY27" fmla="*/ 209550 h 615950"/>
              <a:gd name="connsiteX28" fmla="*/ 323850 w 2028960"/>
              <a:gd name="connsiteY28" fmla="*/ 152400 h 615950"/>
              <a:gd name="connsiteX29" fmla="*/ 368300 w 2028960"/>
              <a:gd name="connsiteY29" fmla="*/ 139700 h 615950"/>
              <a:gd name="connsiteX30" fmla="*/ 393700 w 2028960"/>
              <a:gd name="connsiteY30" fmla="*/ 146050 h 615950"/>
              <a:gd name="connsiteX31" fmla="*/ 412750 w 2028960"/>
              <a:gd name="connsiteY31" fmla="*/ 304800 h 615950"/>
              <a:gd name="connsiteX32" fmla="*/ 406400 w 2028960"/>
              <a:gd name="connsiteY32" fmla="*/ 469900 h 615950"/>
              <a:gd name="connsiteX33" fmla="*/ 393700 w 2028960"/>
              <a:gd name="connsiteY33" fmla="*/ 508000 h 615950"/>
              <a:gd name="connsiteX34" fmla="*/ 387350 w 2028960"/>
              <a:gd name="connsiteY34" fmla="*/ 527050 h 615950"/>
              <a:gd name="connsiteX35" fmla="*/ 381000 w 2028960"/>
              <a:gd name="connsiteY35" fmla="*/ 546100 h 615950"/>
              <a:gd name="connsiteX36" fmla="*/ 336550 w 2028960"/>
              <a:gd name="connsiteY36" fmla="*/ 571500 h 615950"/>
              <a:gd name="connsiteX37" fmla="*/ 304800 w 2028960"/>
              <a:gd name="connsiteY37" fmla="*/ 565150 h 615950"/>
              <a:gd name="connsiteX38" fmla="*/ 266700 w 2028960"/>
              <a:gd name="connsiteY38" fmla="*/ 533400 h 615950"/>
              <a:gd name="connsiteX39" fmla="*/ 177800 w 2028960"/>
              <a:gd name="connsiteY39" fmla="*/ 520700 h 615950"/>
              <a:gd name="connsiteX40" fmla="*/ 127000 w 2028960"/>
              <a:gd name="connsiteY40" fmla="*/ 527050 h 615950"/>
              <a:gd name="connsiteX41" fmla="*/ 133350 w 2028960"/>
              <a:gd name="connsiteY41" fmla="*/ 546100 h 615950"/>
              <a:gd name="connsiteX42" fmla="*/ 190500 w 2028960"/>
              <a:gd name="connsiteY42" fmla="*/ 571500 h 615950"/>
              <a:gd name="connsiteX43" fmla="*/ 209550 w 2028960"/>
              <a:gd name="connsiteY43" fmla="*/ 577850 h 615950"/>
              <a:gd name="connsiteX44" fmla="*/ 393700 w 2028960"/>
              <a:gd name="connsiteY44" fmla="*/ 571500 h 615950"/>
              <a:gd name="connsiteX45" fmla="*/ 412750 w 2028960"/>
              <a:gd name="connsiteY45" fmla="*/ 558800 h 615950"/>
              <a:gd name="connsiteX46" fmla="*/ 438150 w 2028960"/>
              <a:gd name="connsiteY46" fmla="*/ 501650 h 615950"/>
              <a:gd name="connsiteX47" fmla="*/ 450850 w 2028960"/>
              <a:gd name="connsiteY47" fmla="*/ 450850 h 615950"/>
              <a:gd name="connsiteX48" fmla="*/ 457200 w 2028960"/>
              <a:gd name="connsiteY48" fmla="*/ 209550 h 615950"/>
              <a:gd name="connsiteX49" fmla="*/ 463550 w 2028960"/>
              <a:gd name="connsiteY49" fmla="*/ 190500 h 615950"/>
              <a:gd name="connsiteX50" fmla="*/ 482600 w 2028960"/>
              <a:gd name="connsiteY50" fmla="*/ 177800 h 615950"/>
              <a:gd name="connsiteX51" fmla="*/ 495300 w 2028960"/>
              <a:gd name="connsiteY51" fmla="*/ 254000 h 615950"/>
              <a:gd name="connsiteX52" fmla="*/ 488950 w 2028960"/>
              <a:gd name="connsiteY52" fmla="*/ 444500 h 615950"/>
              <a:gd name="connsiteX53" fmla="*/ 495300 w 2028960"/>
              <a:gd name="connsiteY53" fmla="*/ 558800 h 615950"/>
              <a:gd name="connsiteX54" fmla="*/ 520700 w 2028960"/>
              <a:gd name="connsiteY54" fmla="*/ 539750 h 615950"/>
              <a:gd name="connsiteX55" fmla="*/ 533400 w 2028960"/>
              <a:gd name="connsiteY55" fmla="*/ 508000 h 615950"/>
              <a:gd name="connsiteX56" fmla="*/ 552450 w 2028960"/>
              <a:gd name="connsiteY56" fmla="*/ 438150 h 615950"/>
              <a:gd name="connsiteX57" fmla="*/ 558800 w 2028960"/>
              <a:gd name="connsiteY57" fmla="*/ 393700 h 615950"/>
              <a:gd name="connsiteX58" fmla="*/ 571500 w 2028960"/>
              <a:gd name="connsiteY58" fmla="*/ 330200 h 615950"/>
              <a:gd name="connsiteX59" fmla="*/ 577850 w 2028960"/>
              <a:gd name="connsiteY59" fmla="*/ 292100 h 615950"/>
              <a:gd name="connsiteX60" fmla="*/ 590550 w 2028960"/>
              <a:gd name="connsiteY60" fmla="*/ 254000 h 615950"/>
              <a:gd name="connsiteX61" fmla="*/ 609600 w 2028960"/>
              <a:gd name="connsiteY61" fmla="*/ 215900 h 615950"/>
              <a:gd name="connsiteX62" fmla="*/ 609600 w 2028960"/>
              <a:gd name="connsiteY62" fmla="*/ 304800 h 615950"/>
              <a:gd name="connsiteX63" fmla="*/ 622300 w 2028960"/>
              <a:gd name="connsiteY63" fmla="*/ 558800 h 615950"/>
              <a:gd name="connsiteX64" fmla="*/ 647700 w 2028960"/>
              <a:gd name="connsiteY64" fmla="*/ 546100 h 615950"/>
              <a:gd name="connsiteX65" fmla="*/ 654050 w 2028960"/>
              <a:gd name="connsiteY65" fmla="*/ 527050 h 615950"/>
              <a:gd name="connsiteX66" fmla="*/ 660400 w 2028960"/>
              <a:gd name="connsiteY66" fmla="*/ 488950 h 615950"/>
              <a:gd name="connsiteX67" fmla="*/ 673100 w 2028960"/>
              <a:gd name="connsiteY67" fmla="*/ 431800 h 615950"/>
              <a:gd name="connsiteX68" fmla="*/ 679450 w 2028960"/>
              <a:gd name="connsiteY68" fmla="*/ 311150 h 615950"/>
              <a:gd name="connsiteX69" fmla="*/ 685800 w 2028960"/>
              <a:gd name="connsiteY69" fmla="*/ 285750 h 615950"/>
              <a:gd name="connsiteX70" fmla="*/ 698500 w 2028960"/>
              <a:gd name="connsiteY70" fmla="*/ 247650 h 615950"/>
              <a:gd name="connsiteX71" fmla="*/ 717550 w 2028960"/>
              <a:gd name="connsiteY71" fmla="*/ 311150 h 615950"/>
              <a:gd name="connsiteX72" fmla="*/ 730250 w 2028960"/>
              <a:gd name="connsiteY72" fmla="*/ 501650 h 615950"/>
              <a:gd name="connsiteX73" fmla="*/ 736600 w 2028960"/>
              <a:gd name="connsiteY73" fmla="*/ 552450 h 615950"/>
              <a:gd name="connsiteX74" fmla="*/ 742950 w 2028960"/>
              <a:gd name="connsiteY74" fmla="*/ 584200 h 615950"/>
              <a:gd name="connsiteX75" fmla="*/ 762000 w 2028960"/>
              <a:gd name="connsiteY75" fmla="*/ 590550 h 615950"/>
              <a:gd name="connsiteX76" fmla="*/ 774700 w 2028960"/>
              <a:gd name="connsiteY76" fmla="*/ 571500 h 615950"/>
              <a:gd name="connsiteX77" fmla="*/ 793750 w 2028960"/>
              <a:gd name="connsiteY77" fmla="*/ 552450 h 615950"/>
              <a:gd name="connsiteX78" fmla="*/ 812800 w 2028960"/>
              <a:gd name="connsiteY78" fmla="*/ 495300 h 615950"/>
              <a:gd name="connsiteX79" fmla="*/ 819150 w 2028960"/>
              <a:gd name="connsiteY79" fmla="*/ 476250 h 615950"/>
              <a:gd name="connsiteX80" fmla="*/ 838200 w 2028960"/>
              <a:gd name="connsiteY80" fmla="*/ 406400 h 615950"/>
              <a:gd name="connsiteX81" fmla="*/ 844550 w 2028960"/>
              <a:gd name="connsiteY81" fmla="*/ 330200 h 615950"/>
              <a:gd name="connsiteX82" fmla="*/ 850900 w 2028960"/>
              <a:gd name="connsiteY82" fmla="*/ 311150 h 615950"/>
              <a:gd name="connsiteX83" fmla="*/ 876300 w 2028960"/>
              <a:gd name="connsiteY83" fmla="*/ 444500 h 615950"/>
              <a:gd name="connsiteX84" fmla="*/ 882650 w 2028960"/>
              <a:gd name="connsiteY84" fmla="*/ 476250 h 615950"/>
              <a:gd name="connsiteX85" fmla="*/ 901700 w 2028960"/>
              <a:gd name="connsiteY85" fmla="*/ 615950 h 615950"/>
              <a:gd name="connsiteX86" fmla="*/ 914400 w 2028960"/>
              <a:gd name="connsiteY86" fmla="*/ 596900 h 615950"/>
              <a:gd name="connsiteX87" fmla="*/ 933450 w 2028960"/>
              <a:gd name="connsiteY87" fmla="*/ 508000 h 615950"/>
              <a:gd name="connsiteX88" fmla="*/ 939800 w 2028960"/>
              <a:gd name="connsiteY88" fmla="*/ 469900 h 615950"/>
              <a:gd name="connsiteX89" fmla="*/ 952500 w 2028960"/>
              <a:gd name="connsiteY89" fmla="*/ 406400 h 615950"/>
              <a:gd name="connsiteX90" fmla="*/ 965200 w 2028960"/>
              <a:gd name="connsiteY90" fmla="*/ 387350 h 615950"/>
              <a:gd name="connsiteX91" fmla="*/ 971550 w 2028960"/>
              <a:gd name="connsiteY91" fmla="*/ 368300 h 615950"/>
              <a:gd name="connsiteX92" fmla="*/ 990600 w 2028960"/>
              <a:gd name="connsiteY92" fmla="*/ 355600 h 615950"/>
              <a:gd name="connsiteX93" fmla="*/ 996950 w 2028960"/>
              <a:gd name="connsiteY93" fmla="*/ 431800 h 615950"/>
              <a:gd name="connsiteX94" fmla="*/ 1009650 w 2028960"/>
              <a:gd name="connsiteY94" fmla="*/ 482600 h 615950"/>
              <a:gd name="connsiteX95" fmla="*/ 1022350 w 2028960"/>
              <a:gd name="connsiteY95" fmla="*/ 539750 h 615950"/>
              <a:gd name="connsiteX96" fmla="*/ 1041400 w 2028960"/>
              <a:gd name="connsiteY96" fmla="*/ 552450 h 615950"/>
              <a:gd name="connsiteX97" fmla="*/ 1047750 w 2028960"/>
              <a:gd name="connsiteY97" fmla="*/ 571500 h 615950"/>
              <a:gd name="connsiteX98" fmla="*/ 1066800 w 2028960"/>
              <a:gd name="connsiteY98" fmla="*/ 577850 h 615950"/>
              <a:gd name="connsiteX99" fmla="*/ 1073150 w 2028960"/>
              <a:gd name="connsiteY99" fmla="*/ 393700 h 615950"/>
              <a:gd name="connsiteX100" fmla="*/ 1085850 w 2028960"/>
              <a:gd name="connsiteY100" fmla="*/ 349250 h 615950"/>
              <a:gd name="connsiteX101" fmla="*/ 1123950 w 2028960"/>
              <a:gd name="connsiteY101" fmla="*/ 393700 h 615950"/>
              <a:gd name="connsiteX102" fmla="*/ 1143000 w 2028960"/>
              <a:gd name="connsiteY102" fmla="*/ 438150 h 615950"/>
              <a:gd name="connsiteX103" fmla="*/ 1174750 w 2028960"/>
              <a:gd name="connsiteY103" fmla="*/ 482600 h 615950"/>
              <a:gd name="connsiteX104" fmla="*/ 1187450 w 2028960"/>
              <a:gd name="connsiteY104" fmla="*/ 508000 h 615950"/>
              <a:gd name="connsiteX105" fmla="*/ 1257300 w 2028960"/>
              <a:gd name="connsiteY105" fmla="*/ 584200 h 615950"/>
              <a:gd name="connsiteX106" fmla="*/ 1308100 w 2028960"/>
              <a:gd name="connsiteY106" fmla="*/ 546100 h 615950"/>
              <a:gd name="connsiteX107" fmla="*/ 1352550 w 2028960"/>
              <a:gd name="connsiteY107" fmla="*/ 609600 h 615950"/>
              <a:gd name="connsiteX108" fmla="*/ 1365250 w 2028960"/>
              <a:gd name="connsiteY108" fmla="*/ 590550 h 615950"/>
              <a:gd name="connsiteX109" fmla="*/ 1371600 w 2028960"/>
              <a:gd name="connsiteY109" fmla="*/ 558800 h 615950"/>
              <a:gd name="connsiteX110" fmla="*/ 1377950 w 2028960"/>
              <a:gd name="connsiteY110" fmla="*/ 533400 h 615950"/>
              <a:gd name="connsiteX111" fmla="*/ 1384300 w 2028960"/>
              <a:gd name="connsiteY111" fmla="*/ 469900 h 615950"/>
              <a:gd name="connsiteX112" fmla="*/ 1390650 w 2028960"/>
              <a:gd name="connsiteY112" fmla="*/ 450850 h 615950"/>
              <a:gd name="connsiteX113" fmla="*/ 1428750 w 2028960"/>
              <a:gd name="connsiteY113" fmla="*/ 438150 h 615950"/>
              <a:gd name="connsiteX114" fmla="*/ 1454150 w 2028960"/>
              <a:gd name="connsiteY114" fmla="*/ 501650 h 615950"/>
              <a:gd name="connsiteX115" fmla="*/ 1479550 w 2028960"/>
              <a:gd name="connsiteY115" fmla="*/ 539750 h 615950"/>
              <a:gd name="connsiteX116" fmla="*/ 1492250 w 2028960"/>
              <a:gd name="connsiteY116" fmla="*/ 558800 h 615950"/>
              <a:gd name="connsiteX117" fmla="*/ 1511300 w 2028960"/>
              <a:gd name="connsiteY117" fmla="*/ 571500 h 615950"/>
              <a:gd name="connsiteX118" fmla="*/ 1517650 w 2028960"/>
              <a:gd name="connsiteY118" fmla="*/ 552450 h 615950"/>
              <a:gd name="connsiteX119" fmla="*/ 1600200 w 2028960"/>
              <a:gd name="connsiteY119" fmla="*/ 495300 h 615950"/>
              <a:gd name="connsiteX120" fmla="*/ 1619250 w 2028960"/>
              <a:gd name="connsiteY120" fmla="*/ 508000 h 615950"/>
              <a:gd name="connsiteX121" fmla="*/ 1689100 w 2028960"/>
              <a:gd name="connsiteY121" fmla="*/ 571500 h 615950"/>
              <a:gd name="connsiteX122" fmla="*/ 1708150 w 2028960"/>
              <a:gd name="connsiteY122" fmla="*/ 584200 h 615950"/>
              <a:gd name="connsiteX123" fmla="*/ 1727200 w 2028960"/>
              <a:gd name="connsiteY123" fmla="*/ 590550 h 615950"/>
              <a:gd name="connsiteX124" fmla="*/ 1739900 w 2028960"/>
              <a:gd name="connsiteY124" fmla="*/ 501650 h 615950"/>
              <a:gd name="connsiteX125" fmla="*/ 1758950 w 2028960"/>
              <a:gd name="connsiteY125" fmla="*/ 520700 h 615950"/>
              <a:gd name="connsiteX126" fmla="*/ 1797050 w 2028960"/>
              <a:gd name="connsiteY126" fmla="*/ 546100 h 615950"/>
              <a:gd name="connsiteX127" fmla="*/ 1822450 w 2028960"/>
              <a:gd name="connsiteY127" fmla="*/ 565150 h 615950"/>
              <a:gd name="connsiteX128" fmla="*/ 1892300 w 2028960"/>
              <a:gd name="connsiteY128" fmla="*/ 596900 h 615950"/>
              <a:gd name="connsiteX129" fmla="*/ 1898650 w 2028960"/>
              <a:gd name="connsiteY129" fmla="*/ 571500 h 615950"/>
              <a:gd name="connsiteX130" fmla="*/ 1962150 w 2028960"/>
              <a:gd name="connsiteY130" fmla="*/ 571500 h 615950"/>
              <a:gd name="connsiteX131" fmla="*/ 2019300 w 2028960"/>
              <a:gd name="connsiteY131" fmla="*/ 55880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028960" h="615950">
                <a:moveTo>
                  <a:pt x="82550" y="0"/>
                </a:moveTo>
                <a:lnTo>
                  <a:pt x="82550" y="0"/>
                </a:lnTo>
                <a:cubicBezTo>
                  <a:pt x="74083" y="25400"/>
                  <a:pt x="63644" y="50225"/>
                  <a:pt x="57150" y="76200"/>
                </a:cubicBezTo>
                <a:cubicBezTo>
                  <a:pt x="37299" y="155605"/>
                  <a:pt x="62670" y="56881"/>
                  <a:pt x="44450" y="120650"/>
                </a:cubicBezTo>
                <a:cubicBezTo>
                  <a:pt x="42052" y="129041"/>
                  <a:pt x="41538" y="138028"/>
                  <a:pt x="38100" y="146050"/>
                </a:cubicBezTo>
                <a:cubicBezTo>
                  <a:pt x="31469" y="161521"/>
                  <a:pt x="17793" y="172707"/>
                  <a:pt x="6350" y="184150"/>
                </a:cubicBezTo>
                <a:cubicBezTo>
                  <a:pt x="4233" y="190500"/>
                  <a:pt x="0" y="196507"/>
                  <a:pt x="0" y="203200"/>
                </a:cubicBezTo>
                <a:cubicBezTo>
                  <a:pt x="0" y="223648"/>
                  <a:pt x="10772" y="225198"/>
                  <a:pt x="25400" y="234950"/>
                </a:cubicBezTo>
                <a:cubicBezTo>
                  <a:pt x="43991" y="231852"/>
                  <a:pt x="68813" y="233071"/>
                  <a:pt x="82550" y="215900"/>
                </a:cubicBezTo>
                <a:cubicBezTo>
                  <a:pt x="86731" y="210673"/>
                  <a:pt x="85907" y="202837"/>
                  <a:pt x="88900" y="196850"/>
                </a:cubicBezTo>
                <a:cubicBezTo>
                  <a:pt x="120786" y="133077"/>
                  <a:pt x="80902" y="230328"/>
                  <a:pt x="114300" y="152400"/>
                </a:cubicBezTo>
                <a:cubicBezTo>
                  <a:pt x="116937" y="146248"/>
                  <a:pt x="118013" y="139502"/>
                  <a:pt x="120650" y="133350"/>
                </a:cubicBezTo>
                <a:cubicBezTo>
                  <a:pt x="126130" y="120563"/>
                  <a:pt x="136672" y="100154"/>
                  <a:pt x="146050" y="88900"/>
                </a:cubicBezTo>
                <a:cubicBezTo>
                  <a:pt x="151799" y="82001"/>
                  <a:pt x="158750" y="76200"/>
                  <a:pt x="165100" y="69850"/>
                </a:cubicBezTo>
                <a:cubicBezTo>
                  <a:pt x="160867" y="91017"/>
                  <a:pt x="156151" y="112093"/>
                  <a:pt x="152400" y="133350"/>
                </a:cubicBezTo>
                <a:cubicBezTo>
                  <a:pt x="128771" y="267248"/>
                  <a:pt x="160345" y="106326"/>
                  <a:pt x="139700" y="209550"/>
                </a:cubicBezTo>
                <a:cubicBezTo>
                  <a:pt x="141817" y="220133"/>
                  <a:pt x="137622" y="234558"/>
                  <a:pt x="146050" y="241300"/>
                </a:cubicBezTo>
                <a:cubicBezTo>
                  <a:pt x="152865" y="246752"/>
                  <a:pt x="164188" y="239791"/>
                  <a:pt x="171450" y="234950"/>
                </a:cubicBezTo>
                <a:cubicBezTo>
                  <a:pt x="183653" y="226815"/>
                  <a:pt x="185429" y="208683"/>
                  <a:pt x="190500" y="196850"/>
                </a:cubicBezTo>
                <a:cubicBezTo>
                  <a:pt x="204263" y="164737"/>
                  <a:pt x="199730" y="174052"/>
                  <a:pt x="228600" y="152400"/>
                </a:cubicBezTo>
                <a:cubicBezTo>
                  <a:pt x="235257" y="132428"/>
                  <a:pt x="233615" y="127890"/>
                  <a:pt x="254000" y="114300"/>
                </a:cubicBezTo>
                <a:cubicBezTo>
                  <a:pt x="259569" y="110587"/>
                  <a:pt x="266700" y="110067"/>
                  <a:pt x="273050" y="107950"/>
                </a:cubicBezTo>
                <a:cubicBezTo>
                  <a:pt x="260882" y="193129"/>
                  <a:pt x="272730" y="116058"/>
                  <a:pt x="260350" y="184150"/>
                </a:cubicBezTo>
                <a:cubicBezTo>
                  <a:pt x="251410" y="233323"/>
                  <a:pt x="258846" y="207712"/>
                  <a:pt x="247650" y="241300"/>
                </a:cubicBezTo>
                <a:cubicBezTo>
                  <a:pt x="249767" y="258233"/>
                  <a:pt x="245220" y="277467"/>
                  <a:pt x="254000" y="292100"/>
                </a:cubicBezTo>
                <a:cubicBezTo>
                  <a:pt x="257927" y="298644"/>
                  <a:pt x="263600" y="280024"/>
                  <a:pt x="266700" y="273050"/>
                </a:cubicBezTo>
                <a:cubicBezTo>
                  <a:pt x="272137" y="260817"/>
                  <a:pt x="273413" y="246924"/>
                  <a:pt x="279400" y="234950"/>
                </a:cubicBezTo>
                <a:cubicBezTo>
                  <a:pt x="283633" y="226483"/>
                  <a:pt x="288371" y="218251"/>
                  <a:pt x="292100" y="209550"/>
                </a:cubicBezTo>
                <a:cubicBezTo>
                  <a:pt x="299555" y="192155"/>
                  <a:pt x="303224" y="159275"/>
                  <a:pt x="323850" y="152400"/>
                </a:cubicBezTo>
                <a:cubicBezTo>
                  <a:pt x="351179" y="143290"/>
                  <a:pt x="336406" y="147673"/>
                  <a:pt x="368300" y="139700"/>
                </a:cubicBezTo>
                <a:cubicBezTo>
                  <a:pt x="376767" y="141817"/>
                  <a:pt x="390459" y="137947"/>
                  <a:pt x="393700" y="146050"/>
                </a:cubicBezTo>
                <a:cubicBezTo>
                  <a:pt x="401232" y="164881"/>
                  <a:pt x="410308" y="277941"/>
                  <a:pt x="412750" y="304800"/>
                </a:cubicBezTo>
                <a:cubicBezTo>
                  <a:pt x="410633" y="359833"/>
                  <a:pt x="411541" y="415066"/>
                  <a:pt x="406400" y="469900"/>
                </a:cubicBezTo>
                <a:cubicBezTo>
                  <a:pt x="405150" y="483229"/>
                  <a:pt x="397933" y="495300"/>
                  <a:pt x="393700" y="508000"/>
                </a:cubicBezTo>
                <a:lnTo>
                  <a:pt x="387350" y="527050"/>
                </a:lnTo>
                <a:cubicBezTo>
                  <a:pt x="385233" y="533400"/>
                  <a:pt x="386355" y="542084"/>
                  <a:pt x="381000" y="546100"/>
                </a:cubicBezTo>
                <a:cubicBezTo>
                  <a:pt x="350245" y="569166"/>
                  <a:pt x="365640" y="561803"/>
                  <a:pt x="336550" y="571500"/>
                </a:cubicBezTo>
                <a:cubicBezTo>
                  <a:pt x="325967" y="569383"/>
                  <a:pt x="314453" y="569977"/>
                  <a:pt x="304800" y="565150"/>
                </a:cubicBezTo>
                <a:cubicBezTo>
                  <a:pt x="213256" y="519378"/>
                  <a:pt x="350244" y="569204"/>
                  <a:pt x="266700" y="533400"/>
                </a:cubicBezTo>
                <a:cubicBezTo>
                  <a:pt x="245683" y="524393"/>
                  <a:pt x="188998" y="521820"/>
                  <a:pt x="177800" y="520700"/>
                </a:cubicBezTo>
                <a:cubicBezTo>
                  <a:pt x="160867" y="522817"/>
                  <a:pt x="141817" y="518583"/>
                  <a:pt x="127000" y="527050"/>
                </a:cubicBezTo>
                <a:cubicBezTo>
                  <a:pt x="121188" y="530371"/>
                  <a:pt x="129169" y="540873"/>
                  <a:pt x="133350" y="546100"/>
                </a:cubicBezTo>
                <a:cubicBezTo>
                  <a:pt x="144328" y="559822"/>
                  <a:pt x="178858" y="567619"/>
                  <a:pt x="190500" y="571500"/>
                </a:cubicBezTo>
                <a:lnTo>
                  <a:pt x="209550" y="577850"/>
                </a:lnTo>
                <a:cubicBezTo>
                  <a:pt x="270933" y="575733"/>
                  <a:pt x="332548" y="577233"/>
                  <a:pt x="393700" y="571500"/>
                </a:cubicBezTo>
                <a:cubicBezTo>
                  <a:pt x="401298" y="570788"/>
                  <a:pt x="407864" y="564663"/>
                  <a:pt x="412750" y="558800"/>
                </a:cubicBezTo>
                <a:cubicBezTo>
                  <a:pt x="418675" y="551689"/>
                  <a:pt x="436230" y="507889"/>
                  <a:pt x="438150" y="501650"/>
                </a:cubicBezTo>
                <a:cubicBezTo>
                  <a:pt x="443283" y="484967"/>
                  <a:pt x="450850" y="450850"/>
                  <a:pt x="450850" y="450850"/>
                </a:cubicBezTo>
                <a:cubicBezTo>
                  <a:pt x="452967" y="370417"/>
                  <a:pt x="453280" y="289916"/>
                  <a:pt x="457200" y="209550"/>
                </a:cubicBezTo>
                <a:cubicBezTo>
                  <a:pt x="457526" y="202864"/>
                  <a:pt x="459369" y="195727"/>
                  <a:pt x="463550" y="190500"/>
                </a:cubicBezTo>
                <a:cubicBezTo>
                  <a:pt x="468318" y="184541"/>
                  <a:pt x="476250" y="182033"/>
                  <a:pt x="482600" y="177800"/>
                </a:cubicBezTo>
                <a:cubicBezTo>
                  <a:pt x="524738" y="191846"/>
                  <a:pt x="499084" y="176427"/>
                  <a:pt x="495300" y="254000"/>
                </a:cubicBezTo>
                <a:cubicBezTo>
                  <a:pt x="492204" y="317460"/>
                  <a:pt x="491067" y="381000"/>
                  <a:pt x="488950" y="444500"/>
                </a:cubicBezTo>
                <a:cubicBezTo>
                  <a:pt x="491067" y="482600"/>
                  <a:pt x="483233" y="522599"/>
                  <a:pt x="495300" y="558800"/>
                </a:cubicBezTo>
                <a:cubicBezTo>
                  <a:pt x="498647" y="568840"/>
                  <a:pt x="514350" y="548217"/>
                  <a:pt x="520700" y="539750"/>
                </a:cubicBezTo>
                <a:cubicBezTo>
                  <a:pt x="527539" y="530631"/>
                  <a:pt x="530000" y="518880"/>
                  <a:pt x="533400" y="508000"/>
                </a:cubicBezTo>
                <a:cubicBezTo>
                  <a:pt x="540598" y="484965"/>
                  <a:pt x="547215" y="461709"/>
                  <a:pt x="552450" y="438150"/>
                </a:cubicBezTo>
                <a:cubicBezTo>
                  <a:pt x="555697" y="423539"/>
                  <a:pt x="556199" y="408439"/>
                  <a:pt x="558800" y="393700"/>
                </a:cubicBezTo>
                <a:cubicBezTo>
                  <a:pt x="562551" y="372443"/>
                  <a:pt x="567951" y="351492"/>
                  <a:pt x="571500" y="330200"/>
                </a:cubicBezTo>
                <a:cubicBezTo>
                  <a:pt x="573617" y="317500"/>
                  <a:pt x="574727" y="304591"/>
                  <a:pt x="577850" y="292100"/>
                </a:cubicBezTo>
                <a:cubicBezTo>
                  <a:pt x="581097" y="279113"/>
                  <a:pt x="585113" y="266233"/>
                  <a:pt x="590550" y="254000"/>
                </a:cubicBezTo>
                <a:cubicBezTo>
                  <a:pt x="623376" y="180142"/>
                  <a:pt x="586442" y="285375"/>
                  <a:pt x="609600" y="215900"/>
                </a:cubicBezTo>
                <a:cubicBezTo>
                  <a:pt x="624972" y="277388"/>
                  <a:pt x="607403" y="194955"/>
                  <a:pt x="609600" y="304800"/>
                </a:cubicBezTo>
                <a:cubicBezTo>
                  <a:pt x="611295" y="389555"/>
                  <a:pt x="618067" y="474133"/>
                  <a:pt x="622300" y="558800"/>
                </a:cubicBezTo>
                <a:cubicBezTo>
                  <a:pt x="630767" y="554567"/>
                  <a:pt x="641007" y="552793"/>
                  <a:pt x="647700" y="546100"/>
                </a:cubicBezTo>
                <a:cubicBezTo>
                  <a:pt x="652433" y="541367"/>
                  <a:pt x="652598" y="533584"/>
                  <a:pt x="654050" y="527050"/>
                </a:cubicBezTo>
                <a:cubicBezTo>
                  <a:pt x="656843" y="514481"/>
                  <a:pt x="657875" y="501575"/>
                  <a:pt x="660400" y="488950"/>
                </a:cubicBezTo>
                <a:cubicBezTo>
                  <a:pt x="664227" y="469814"/>
                  <a:pt x="668867" y="450850"/>
                  <a:pt x="673100" y="431800"/>
                </a:cubicBezTo>
                <a:cubicBezTo>
                  <a:pt x="675217" y="391583"/>
                  <a:pt x="675961" y="351271"/>
                  <a:pt x="679450" y="311150"/>
                </a:cubicBezTo>
                <a:cubicBezTo>
                  <a:pt x="680206" y="302456"/>
                  <a:pt x="683292" y="294109"/>
                  <a:pt x="685800" y="285750"/>
                </a:cubicBezTo>
                <a:cubicBezTo>
                  <a:pt x="689647" y="272928"/>
                  <a:pt x="698500" y="247650"/>
                  <a:pt x="698500" y="247650"/>
                </a:cubicBezTo>
                <a:cubicBezTo>
                  <a:pt x="718029" y="276944"/>
                  <a:pt x="713010" y="263479"/>
                  <a:pt x="717550" y="311150"/>
                </a:cubicBezTo>
                <a:cubicBezTo>
                  <a:pt x="725012" y="389501"/>
                  <a:pt x="723538" y="421106"/>
                  <a:pt x="730250" y="501650"/>
                </a:cubicBezTo>
                <a:cubicBezTo>
                  <a:pt x="731667" y="518656"/>
                  <a:pt x="734005" y="535583"/>
                  <a:pt x="736600" y="552450"/>
                </a:cubicBezTo>
                <a:cubicBezTo>
                  <a:pt x="738241" y="563117"/>
                  <a:pt x="736963" y="575220"/>
                  <a:pt x="742950" y="584200"/>
                </a:cubicBezTo>
                <a:cubicBezTo>
                  <a:pt x="746663" y="589769"/>
                  <a:pt x="755650" y="588433"/>
                  <a:pt x="762000" y="590550"/>
                </a:cubicBezTo>
                <a:cubicBezTo>
                  <a:pt x="766233" y="584200"/>
                  <a:pt x="769814" y="577363"/>
                  <a:pt x="774700" y="571500"/>
                </a:cubicBezTo>
                <a:cubicBezTo>
                  <a:pt x="780449" y="564601"/>
                  <a:pt x="789734" y="560482"/>
                  <a:pt x="793750" y="552450"/>
                </a:cubicBezTo>
                <a:cubicBezTo>
                  <a:pt x="802730" y="534489"/>
                  <a:pt x="806450" y="514350"/>
                  <a:pt x="812800" y="495300"/>
                </a:cubicBezTo>
                <a:cubicBezTo>
                  <a:pt x="814917" y="488950"/>
                  <a:pt x="817311" y="482686"/>
                  <a:pt x="819150" y="476250"/>
                </a:cubicBezTo>
                <a:cubicBezTo>
                  <a:pt x="834248" y="423409"/>
                  <a:pt x="828113" y="446749"/>
                  <a:pt x="838200" y="406400"/>
                </a:cubicBezTo>
                <a:cubicBezTo>
                  <a:pt x="840317" y="381000"/>
                  <a:pt x="841181" y="355464"/>
                  <a:pt x="844550" y="330200"/>
                </a:cubicBezTo>
                <a:cubicBezTo>
                  <a:pt x="845435" y="323565"/>
                  <a:pt x="849109" y="304701"/>
                  <a:pt x="850900" y="311150"/>
                </a:cubicBezTo>
                <a:cubicBezTo>
                  <a:pt x="863011" y="354748"/>
                  <a:pt x="867755" y="400065"/>
                  <a:pt x="876300" y="444500"/>
                </a:cubicBezTo>
                <a:cubicBezTo>
                  <a:pt x="878338" y="455099"/>
                  <a:pt x="881520" y="465516"/>
                  <a:pt x="882650" y="476250"/>
                </a:cubicBezTo>
                <a:cubicBezTo>
                  <a:pt x="896051" y="603557"/>
                  <a:pt x="882562" y="558536"/>
                  <a:pt x="901700" y="615950"/>
                </a:cubicBezTo>
                <a:cubicBezTo>
                  <a:pt x="905933" y="609600"/>
                  <a:pt x="911300" y="603874"/>
                  <a:pt x="914400" y="596900"/>
                </a:cubicBezTo>
                <a:cubicBezTo>
                  <a:pt x="930962" y="559635"/>
                  <a:pt x="927396" y="550381"/>
                  <a:pt x="933450" y="508000"/>
                </a:cubicBezTo>
                <a:cubicBezTo>
                  <a:pt x="935271" y="495254"/>
                  <a:pt x="937842" y="482625"/>
                  <a:pt x="939800" y="469900"/>
                </a:cubicBezTo>
                <a:cubicBezTo>
                  <a:pt x="942400" y="452999"/>
                  <a:pt x="943517" y="424365"/>
                  <a:pt x="952500" y="406400"/>
                </a:cubicBezTo>
                <a:cubicBezTo>
                  <a:pt x="955913" y="399574"/>
                  <a:pt x="961787" y="394176"/>
                  <a:pt x="965200" y="387350"/>
                </a:cubicBezTo>
                <a:cubicBezTo>
                  <a:pt x="968193" y="381363"/>
                  <a:pt x="967369" y="373527"/>
                  <a:pt x="971550" y="368300"/>
                </a:cubicBezTo>
                <a:cubicBezTo>
                  <a:pt x="976318" y="362341"/>
                  <a:pt x="984250" y="359833"/>
                  <a:pt x="990600" y="355600"/>
                </a:cubicBezTo>
                <a:cubicBezTo>
                  <a:pt x="992717" y="381000"/>
                  <a:pt x="993972" y="406487"/>
                  <a:pt x="996950" y="431800"/>
                </a:cubicBezTo>
                <a:cubicBezTo>
                  <a:pt x="1003811" y="490121"/>
                  <a:pt x="1000384" y="440903"/>
                  <a:pt x="1009650" y="482600"/>
                </a:cubicBezTo>
                <a:cubicBezTo>
                  <a:pt x="1009745" y="483027"/>
                  <a:pt x="1015752" y="531503"/>
                  <a:pt x="1022350" y="539750"/>
                </a:cubicBezTo>
                <a:cubicBezTo>
                  <a:pt x="1027118" y="545709"/>
                  <a:pt x="1035050" y="548217"/>
                  <a:pt x="1041400" y="552450"/>
                </a:cubicBezTo>
                <a:cubicBezTo>
                  <a:pt x="1043517" y="558800"/>
                  <a:pt x="1043017" y="566767"/>
                  <a:pt x="1047750" y="571500"/>
                </a:cubicBezTo>
                <a:cubicBezTo>
                  <a:pt x="1052483" y="576233"/>
                  <a:pt x="1065853" y="584476"/>
                  <a:pt x="1066800" y="577850"/>
                </a:cubicBezTo>
                <a:cubicBezTo>
                  <a:pt x="1075486" y="517047"/>
                  <a:pt x="1069434" y="455007"/>
                  <a:pt x="1073150" y="393700"/>
                </a:cubicBezTo>
                <a:cubicBezTo>
                  <a:pt x="1073741" y="383955"/>
                  <a:pt x="1082403" y="359592"/>
                  <a:pt x="1085850" y="349250"/>
                </a:cubicBezTo>
                <a:cubicBezTo>
                  <a:pt x="1099942" y="363342"/>
                  <a:pt x="1114175" y="375779"/>
                  <a:pt x="1123950" y="393700"/>
                </a:cubicBezTo>
                <a:cubicBezTo>
                  <a:pt x="1131669" y="407852"/>
                  <a:pt x="1135791" y="423732"/>
                  <a:pt x="1143000" y="438150"/>
                </a:cubicBezTo>
                <a:cubicBezTo>
                  <a:pt x="1149717" y="451584"/>
                  <a:pt x="1167559" y="471095"/>
                  <a:pt x="1174750" y="482600"/>
                </a:cubicBezTo>
                <a:cubicBezTo>
                  <a:pt x="1179767" y="490627"/>
                  <a:pt x="1181335" y="500774"/>
                  <a:pt x="1187450" y="508000"/>
                </a:cubicBezTo>
                <a:cubicBezTo>
                  <a:pt x="1285737" y="624158"/>
                  <a:pt x="1219531" y="527547"/>
                  <a:pt x="1257300" y="584200"/>
                </a:cubicBezTo>
                <a:cubicBezTo>
                  <a:pt x="1291826" y="446096"/>
                  <a:pt x="1267386" y="459583"/>
                  <a:pt x="1308100" y="546100"/>
                </a:cubicBezTo>
                <a:cubicBezTo>
                  <a:pt x="1328004" y="588395"/>
                  <a:pt x="1326670" y="583720"/>
                  <a:pt x="1352550" y="609600"/>
                </a:cubicBezTo>
                <a:cubicBezTo>
                  <a:pt x="1356783" y="603250"/>
                  <a:pt x="1362570" y="597696"/>
                  <a:pt x="1365250" y="590550"/>
                </a:cubicBezTo>
                <a:cubicBezTo>
                  <a:pt x="1369040" y="580444"/>
                  <a:pt x="1369259" y="569336"/>
                  <a:pt x="1371600" y="558800"/>
                </a:cubicBezTo>
                <a:cubicBezTo>
                  <a:pt x="1373493" y="550281"/>
                  <a:pt x="1375833" y="541867"/>
                  <a:pt x="1377950" y="533400"/>
                </a:cubicBezTo>
                <a:cubicBezTo>
                  <a:pt x="1380067" y="512233"/>
                  <a:pt x="1381065" y="490925"/>
                  <a:pt x="1384300" y="469900"/>
                </a:cubicBezTo>
                <a:cubicBezTo>
                  <a:pt x="1385318" y="463284"/>
                  <a:pt x="1385203" y="454741"/>
                  <a:pt x="1390650" y="450850"/>
                </a:cubicBezTo>
                <a:cubicBezTo>
                  <a:pt x="1401543" y="443069"/>
                  <a:pt x="1428750" y="438150"/>
                  <a:pt x="1428750" y="438150"/>
                </a:cubicBezTo>
                <a:cubicBezTo>
                  <a:pt x="1437837" y="465410"/>
                  <a:pt x="1440135" y="478291"/>
                  <a:pt x="1454150" y="501650"/>
                </a:cubicBezTo>
                <a:cubicBezTo>
                  <a:pt x="1462003" y="514738"/>
                  <a:pt x="1471083" y="527050"/>
                  <a:pt x="1479550" y="539750"/>
                </a:cubicBezTo>
                <a:cubicBezTo>
                  <a:pt x="1483783" y="546100"/>
                  <a:pt x="1485900" y="554567"/>
                  <a:pt x="1492250" y="558800"/>
                </a:cubicBezTo>
                <a:lnTo>
                  <a:pt x="1511300" y="571500"/>
                </a:lnTo>
                <a:cubicBezTo>
                  <a:pt x="1513417" y="565150"/>
                  <a:pt x="1516632" y="559066"/>
                  <a:pt x="1517650" y="552450"/>
                </a:cubicBezTo>
                <a:cubicBezTo>
                  <a:pt x="1531260" y="463982"/>
                  <a:pt x="1497141" y="486712"/>
                  <a:pt x="1600200" y="495300"/>
                </a:cubicBezTo>
                <a:cubicBezTo>
                  <a:pt x="1606550" y="499533"/>
                  <a:pt x="1613507" y="502974"/>
                  <a:pt x="1619250" y="508000"/>
                </a:cubicBezTo>
                <a:cubicBezTo>
                  <a:pt x="1692881" y="572427"/>
                  <a:pt x="1606154" y="506987"/>
                  <a:pt x="1689100" y="571500"/>
                </a:cubicBezTo>
                <a:cubicBezTo>
                  <a:pt x="1695124" y="576185"/>
                  <a:pt x="1701324" y="580787"/>
                  <a:pt x="1708150" y="584200"/>
                </a:cubicBezTo>
                <a:cubicBezTo>
                  <a:pt x="1714137" y="587193"/>
                  <a:pt x="1720850" y="588433"/>
                  <a:pt x="1727200" y="590550"/>
                </a:cubicBezTo>
                <a:cubicBezTo>
                  <a:pt x="1719061" y="557992"/>
                  <a:pt x="1709302" y="537348"/>
                  <a:pt x="1739900" y="501650"/>
                </a:cubicBezTo>
                <a:cubicBezTo>
                  <a:pt x="1745744" y="494832"/>
                  <a:pt x="1751861" y="515187"/>
                  <a:pt x="1758950" y="520700"/>
                </a:cubicBezTo>
                <a:cubicBezTo>
                  <a:pt x="1770998" y="530071"/>
                  <a:pt x="1784546" y="537347"/>
                  <a:pt x="1797050" y="546100"/>
                </a:cubicBezTo>
                <a:cubicBezTo>
                  <a:pt x="1805720" y="552169"/>
                  <a:pt x="1813308" y="559817"/>
                  <a:pt x="1822450" y="565150"/>
                </a:cubicBezTo>
                <a:cubicBezTo>
                  <a:pt x="1860308" y="587234"/>
                  <a:pt x="1861982" y="586794"/>
                  <a:pt x="1892300" y="596900"/>
                </a:cubicBezTo>
                <a:cubicBezTo>
                  <a:pt x="1894417" y="588433"/>
                  <a:pt x="1892479" y="577671"/>
                  <a:pt x="1898650" y="571500"/>
                </a:cubicBezTo>
                <a:cubicBezTo>
                  <a:pt x="1912182" y="557968"/>
                  <a:pt x="1951377" y="569705"/>
                  <a:pt x="1962150" y="571500"/>
                </a:cubicBezTo>
                <a:cubicBezTo>
                  <a:pt x="2028629" y="564852"/>
                  <a:pt x="2040692" y="580192"/>
                  <a:pt x="2019300" y="558800"/>
                </a:cubicBezTo>
              </a:path>
            </a:pathLst>
          </a:cu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79450" y="4222740"/>
            <a:ext cx="3949700" cy="1377960"/>
          </a:xfrm>
          <a:custGeom>
            <a:avLst/>
            <a:gdLst>
              <a:gd name="connsiteX0" fmla="*/ 0 w 3949700"/>
              <a:gd name="connsiteY0" fmla="*/ 1377960 h 1377960"/>
              <a:gd name="connsiteX1" fmla="*/ 0 w 3949700"/>
              <a:gd name="connsiteY1" fmla="*/ 1377960 h 1377960"/>
              <a:gd name="connsiteX2" fmla="*/ 63500 w 3949700"/>
              <a:gd name="connsiteY2" fmla="*/ 1371610 h 1377960"/>
              <a:gd name="connsiteX3" fmla="*/ 82550 w 3949700"/>
              <a:gd name="connsiteY3" fmla="*/ 1365260 h 1377960"/>
              <a:gd name="connsiteX4" fmla="*/ 88900 w 3949700"/>
              <a:gd name="connsiteY4" fmla="*/ 1301760 h 1377960"/>
              <a:gd name="connsiteX5" fmla="*/ 101600 w 3949700"/>
              <a:gd name="connsiteY5" fmla="*/ 1238260 h 1377960"/>
              <a:gd name="connsiteX6" fmla="*/ 146050 w 3949700"/>
              <a:gd name="connsiteY6" fmla="*/ 1276360 h 1377960"/>
              <a:gd name="connsiteX7" fmla="*/ 184150 w 3949700"/>
              <a:gd name="connsiteY7" fmla="*/ 1301760 h 1377960"/>
              <a:gd name="connsiteX8" fmla="*/ 228600 w 3949700"/>
              <a:gd name="connsiteY8" fmla="*/ 1314460 h 1377960"/>
              <a:gd name="connsiteX9" fmla="*/ 215900 w 3949700"/>
              <a:gd name="connsiteY9" fmla="*/ 1200160 h 1377960"/>
              <a:gd name="connsiteX10" fmla="*/ 209550 w 3949700"/>
              <a:gd name="connsiteY10" fmla="*/ 1181110 h 1377960"/>
              <a:gd name="connsiteX11" fmla="*/ 228600 w 3949700"/>
              <a:gd name="connsiteY11" fmla="*/ 1174760 h 1377960"/>
              <a:gd name="connsiteX12" fmla="*/ 241300 w 3949700"/>
              <a:gd name="connsiteY12" fmla="*/ 1193810 h 1377960"/>
              <a:gd name="connsiteX13" fmla="*/ 260350 w 3949700"/>
              <a:gd name="connsiteY13" fmla="*/ 1206510 h 1377960"/>
              <a:gd name="connsiteX14" fmla="*/ 279400 w 3949700"/>
              <a:gd name="connsiteY14" fmla="*/ 1231910 h 1377960"/>
              <a:gd name="connsiteX15" fmla="*/ 317500 w 3949700"/>
              <a:gd name="connsiteY15" fmla="*/ 1250960 h 1377960"/>
              <a:gd name="connsiteX16" fmla="*/ 323850 w 3949700"/>
              <a:gd name="connsiteY16" fmla="*/ 1079510 h 1377960"/>
              <a:gd name="connsiteX17" fmla="*/ 355600 w 3949700"/>
              <a:gd name="connsiteY17" fmla="*/ 1098560 h 1377960"/>
              <a:gd name="connsiteX18" fmla="*/ 387350 w 3949700"/>
              <a:gd name="connsiteY18" fmla="*/ 1130310 h 1377960"/>
              <a:gd name="connsiteX19" fmla="*/ 406400 w 3949700"/>
              <a:gd name="connsiteY19" fmla="*/ 1155710 h 1377960"/>
              <a:gd name="connsiteX20" fmla="*/ 425450 w 3949700"/>
              <a:gd name="connsiteY20" fmla="*/ 1162060 h 1377960"/>
              <a:gd name="connsiteX21" fmla="*/ 438150 w 3949700"/>
              <a:gd name="connsiteY21" fmla="*/ 1143010 h 1377960"/>
              <a:gd name="connsiteX22" fmla="*/ 425450 w 3949700"/>
              <a:gd name="connsiteY22" fmla="*/ 1073160 h 1377960"/>
              <a:gd name="connsiteX23" fmla="*/ 431800 w 3949700"/>
              <a:gd name="connsiteY23" fmla="*/ 1022360 h 1377960"/>
              <a:gd name="connsiteX24" fmla="*/ 469900 w 3949700"/>
              <a:gd name="connsiteY24" fmla="*/ 1060460 h 1377960"/>
              <a:gd name="connsiteX25" fmla="*/ 508000 w 3949700"/>
              <a:gd name="connsiteY25" fmla="*/ 1104910 h 1377960"/>
              <a:gd name="connsiteX26" fmla="*/ 520700 w 3949700"/>
              <a:gd name="connsiteY26" fmla="*/ 1123960 h 1377960"/>
              <a:gd name="connsiteX27" fmla="*/ 546100 w 3949700"/>
              <a:gd name="connsiteY27" fmla="*/ 1143010 h 1377960"/>
              <a:gd name="connsiteX28" fmla="*/ 552450 w 3949700"/>
              <a:gd name="connsiteY28" fmla="*/ 1123960 h 1377960"/>
              <a:gd name="connsiteX29" fmla="*/ 533400 w 3949700"/>
              <a:gd name="connsiteY29" fmla="*/ 1009660 h 1377960"/>
              <a:gd name="connsiteX30" fmla="*/ 539750 w 3949700"/>
              <a:gd name="connsiteY30" fmla="*/ 901710 h 1377960"/>
              <a:gd name="connsiteX31" fmla="*/ 546100 w 3949700"/>
              <a:gd name="connsiteY31" fmla="*/ 876310 h 1377960"/>
              <a:gd name="connsiteX32" fmla="*/ 558800 w 3949700"/>
              <a:gd name="connsiteY32" fmla="*/ 901710 h 1377960"/>
              <a:gd name="connsiteX33" fmla="*/ 596900 w 3949700"/>
              <a:gd name="connsiteY33" fmla="*/ 965210 h 1377960"/>
              <a:gd name="connsiteX34" fmla="*/ 603250 w 3949700"/>
              <a:gd name="connsiteY34" fmla="*/ 984260 h 1377960"/>
              <a:gd name="connsiteX35" fmla="*/ 635000 w 3949700"/>
              <a:gd name="connsiteY35" fmla="*/ 1028710 h 1377960"/>
              <a:gd name="connsiteX36" fmla="*/ 654050 w 3949700"/>
              <a:gd name="connsiteY36" fmla="*/ 1060460 h 1377960"/>
              <a:gd name="connsiteX37" fmla="*/ 704850 w 3949700"/>
              <a:gd name="connsiteY37" fmla="*/ 1092210 h 1377960"/>
              <a:gd name="connsiteX38" fmla="*/ 692150 w 3949700"/>
              <a:gd name="connsiteY38" fmla="*/ 1028710 h 1377960"/>
              <a:gd name="connsiteX39" fmla="*/ 673100 w 3949700"/>
              <a:gd name="connsiteY39" fmla="*/ 984260 h 1377960"/>
              <a:gd name="connsiteX40" fmla="*/ 666750 w 3949700"/>
              <a:gd name="connsiteY40" fmla="*/ 965210 h 1377960"/>
              <a:gd name="connsiteX41" fmla="*/ 654050 w 3949700"/>
              <a:gd name="connsiteY41" fmla="*/ 933460 h 1377960"/>
              <a:gd name="connsiteX42" fmla="*/ 641350 w 3949700"/>
              <a:gd name="connsiteY42" fmla="*/ 869960 h 1377960"/>
              <a:gd name="connsiteX43" fmla="*/ 628650 w 3949700"/>
              <a:gd name="connsiteY43" fmla="*/ 825510 h 1377960"/>
              <a:gd name="connsiteX44" fmla="*/ 647700 w 3949700"/>
              <a:gd name="connsiteY44" fmla="*/ 831860 h 1377960"/>
              <a:gd name="connsiteX45" fmla="*/ 749300 w 3949700"/>
              <a:gd name="connsiteY45" fmla="*/ 971560 h 1377960"/>
              <a:gd name="connsiteX46" fmla="*/ 762000 w 3949700"/>
              <a:gd name="connsiteY46" fmla="*/ 990610 h 1377960"/>
              <a:gd name="connsiteX47" fmla="*/ 806450 w 3949700"/>
              <a:gd name="connsiteY47" fmla="*/ 1009660 h 1377960"/>
              <a:gd name="connsiteX48" fmla="*/ 831850 w 3949700"/>
              <a:gd name="connsiteY48" fmla="*/ 1003310 h 1377960"/>
              <a:gd name="connsiteX49" fmla="*/ 793750 w 3949700"/>
              <a:gd name="connsiteY49" fmla="*/ 768360 h 1377960"/>
              <a:gd name="connsiteX50" fmla="*/ 774700 w 3949700"/>
              <a:gd name="connsiteY50" fmla="*/ 711210 h 1377960"/>
              <a:gd name="connsiteX51" fmla="*/ 781050 w 3949700"/>
              <a:gd name="connsiteY51" fmla="*/ 692160 h 1377960"/>
              <a:gd name="connsiteX52" fmla="*/ 806450 w 3949700"/>
              <a:gd name="connsiteY52" fmla="*/ 736610 h 1377960"/>
              <a:gd name="connsiteX53" fmla="*/ 825500 w 3949700"/>
              <a:gd name="connsiteY53" fmla="*/ 755660 h 1377960"/>
              <a:gd name="connsiteX54" fmla="*/ 844550 w 3949700"/>
              <a:gd name="connsiteY54" fmla="*/ 781060 h 1377960"/>
              <a:gd name="connsiteX55" fmla="*/ 869950 w 3949700"/>
              <a:gd name="connsiteY55" fmla="*/ 819160 h 1377960"/>
              <a:gd name="connsiteX56" fmla="*/ 901700 w 3949700"/>
              <a:gd name="connsiteY56" fmla="*/ 863610 h 1377960"/>
              <a:gd name="connsiteX57" fmla="*/ 952500 w 3949700"/>
              <a:gd name="connsiteY57" fmla="*/ 908060 h 1377960"/>
              <a:gd name="connsiteX58" fmla="*/ 939800 w 3949700"/>
              <a:gd name="connsiteY58" fmla="*/ 787410 h 1377960"/>
              <a:gd name="connsiteX59" fmla="*/ 933450 w 3949700"/>
              <a:gd name="connsiteY59" fmla="*/ 749310 h 1377960"/>
              <a:gd name="connsiteX60" fmla="*/ 920750 w 3949700"/>
              <a:gd name="connsiteY60" fmla="*/ 717560 h 1377960"/>
              <a:gd name="connsiteX61" fmla="*/ 920750 w 3949700"/>
              <a:gd name="connsiteY61" fmla="*/ 571510 h 1377960"/>
              <a:gd name="connsiteX62" fmla="*/ 933450 w 3949700"/>
              <a:gd name="connsiteY62" fmla="*/ 596910 h 1377960"/>
              <a:gd name="connsiteX63" fmla="*/ 1003300 w 3949700"/>
              <a:gd name="connsiteY63" fmla="*/ 685810 h 1377960"/>
              <a:gd name="connsiteX64" fmla="*/ 1035050 w 3949700"/>
              <a:gd name="connsiteY64" fmla="*/ 723910 h 1377960"/>
              <a:gd name="connsiteX65" fmla="*/ 1047750 w 3949700"/>
              <a:gd name="connsiteY65" fmla="*/ 742960 h 1377960"/>
              <a:gd name="connsiteX66" fmla="*/ 1073150 w 3949700"/>
              <a:gd name="connsiteY66" fmla="*/ 768360 h 1377960"/>
              <a:gd name="connsiteX67" fmla="*/ 1130300 w 3949700"/>
              <a:gd name="connsiteY67" fmla="*/ 838210 h 1377960"/>
              <a:gd name="connsiteX68" fmla="*/ 1143000 w 3949700"/>
              <a:gd name="connsiteY68" fmla="*/ 812810 h 1377960"/>
              <a:gd name="connsiteX69" fmla="*/ 1130300 w 3949700"/>
              <a:gd name="connsiteY69" fmla="*/ 774710 h 1377960"/>
              <a:gd name="connsiteX70" fmla="*/ 1111250 w 3949700"/>
              <a:gd name="connsiteY70" fmla="*/ 723910 h 1377960"/>
              <a:gd name="connsiteX71" fmla="*/ 1104900 w 3949700"/>
              <a:gd name="connsiteY71" fmla="*/ 704860 h 1377960"/>
              <a:gd name="connsiteX72" fmla="*/ 1085850 w 3949700"/>
              <a:gd name="connsiteY72" fmla="*/ 654060 h 1377960"/>
              <a:gd name="connsiteX73" fmla="*/ 1079500 w 3949700"/>
              <a:gd name="connsiteY73" fmla="*/ 622310 h 1377960"/>
              <a:gd name="connsiteX74" fmla="*/ 1060450 w 3949700"/>
              <a:gd name="connsiteY74" fmla="*/ 552460 h 1377960"/>
              <a:gd name="connsiteX75" fmla="*/ 1054100 w 3949700"/>
              <a:gd name="connsiteY75" fmla="*/ 495310 h 1377960"/>
              <a:gd name="connsiteX76" fmla="*/ 1060450 w 3949700"/>
              <a:gd name="connsiteY76" fmla="*/ 450860 h 1377960"/>
              <a:gd name="connsiteX77" fmla="*/ 1079500 w 3949700"/>
              <a:gd name="connsiteY77" fmla="*/ 488960 h 1377960"/>
              <a:gd name="connsiteX78" fmla="*/ 1117600 w 3949700"/>
              <a:gd name="connsiteY78" fmla="*/ 546110 h 1377960"/>
              <a:gd name="connsiteX79" fmla="*/ 1162050 w 3949700"/>
              <a:gd name="connsiteY79" fmla="*/ 635010 h 1377960"/>
              <a:gd name="connsiteX80" fmla="*/ 1238250 w 3949700"/>
              <a:gd name="connsiteY80" fmla="*/ 749310 h 1377960"/>
              <a:gd name="connsiteX81" fmla="*/ 1282700 w 3949700"/>
              <a:gd name="connsiteY81" fmla="*/ 793760 h 1377960"/>
              <a:gd name="connsiteX82" fmla="*/ 1289050 w 3949700"/>
              <a:gd name="connsiteY82" fmla="*/ 774710 h 1377960"/>
              <a:gd name="connsiteX83" fmla="*/ 1276350 w 3949700"/>
              <a:gd name="connsiteY83" fmla="*/ 711210 h 1377960"/>
              <a:gd name="connsiteX84" fmla="*/ 1257300 w 3949700"/>
              <a:gd name="connsiteY84" fmla="*/ 641360 h 1377960"/>
              <a:gd name="connsiteX85" fmla="*/ 1250950 w 3949700"/>
              <a:gd name="connsiteY85" fmla="*/ 584210 h 1377960"/>
              <a:gd name="connsiteX86" fmla="*/ 1244600 w 3949700"/>
              <a:gd name="connsiteY86" fmla="*/ 565160 h 1377960"/>
              <a:gd name="connsiteX87" fmla="*/ 1231900 w 3949700"/>
              <a:gd name="connsiteY87" fmla="*/ 488960 h 1377960"/>
              <a:gd name="connsiteX88" fmla="*/ 1225550 w 3949700"/>
              <a:gd name="connsiteY88" fmla="*/ 469910 h 1377960"/>
              <a:gd name="connsiteX89" fmla="*/ 1238250 w 3949700"/>
              <a:gd name="connsiteY89" fmla="*/ 488960 h 1377960"/>
              <a:gd name="connsiteX90" fmla="*/ 1250950 w 3949700"/>
              <a:gd name="connsiteY90" fmla="*/ 520710 h 1377960"/>
              <a:gd name="connsiteX91" fmla="*/ 1289050 w 3949700"/>
              <a:gd name="connsiteY91" fmla="*/ 584210 h 1377960"/>
              <a:gd name="connsiteX92" fmla="*/ 1301750 w 3949700"/>
              <a:gd name="connsiteY92" fmla="*/ 609610 h 1377960"/>
              <a:gd name="connsiteX93" fmla="*/ 1333500 w 3949700"/>
              <a:gd name="connsiteY93" fmla="*/ 679460 h 1377960"/>
              <a:gd name="connsiteX94" fmla="*/ 1365250 w 3949700"/>
              <a:gd name="connsiteY94" fmla="*/ 730260 h 1377960"/>
              <a:gd name="connsiteX95" fmla="*/ 1384300 w 3949700"/>
              <a:gd name="connsiteY95" fmla="*/ 603260 h 1377960"/>
              <a:gd name="connsiteX96" fmla="*/ 1397000 w 3949700"/>
              <a:gd name="connsiteY96" fmla="*/ 400060 h 1377960"/>
              <a:gd name="connsiteX97" fmla="*/ 1403350 w 3949700"/>
              <a:gd name="connsiteY97" fmla="*/ 419110 h 1377960"/>
              <a:gd name="connsiteX98" fmla="*/ 1422400 w 3949700"/>
              <a:gd name="connsiteY98" fmla="*/ 476260 h 1377960"/>
              <a:gd name="connsiteX99" fmla="*/ 1498600 w 3949700"/>
              <a:gd name="connsiteY99" fmla="*/ 603260 h 1377960"/>
              <a:gd name="connsiteX100" fmla="*/ 1549400 w 3949700"/>
              <a:gd name="connsiteY100" fmla="*/ 698510 h 1377960"/>
              <a:gd name="connsiteX101" fmla="*/ 1549400 w 3949700"/>
              <a:gd name="connsiteY101" fmla="*/ 660410 h 1377960"/>
              <a:gd name="connsiteX102" fmla="*/ 1536700 w 3949700"/>
              <a:gd name="connsiteY102" fmla="*/ 546110 h 1377960"/>
              <a:gd name="connsiteX103" fmla="*/ 1530350 w 3949700"/>
              <a:gd name="connsiteY103" fmla="*/ 444510 h 1377960"/>
              <a:gd name="connsiteX104" fmla="*/ 1543050 w 3949700"/>
              <a:gd name="connsiteY104" fmla="*/ 406410 h 1377960"/>
              <a:gd name="connsiteX105" fmla="*/ 1555750 w 3949700"/>
              <a:gd name="connsiteY105" fmla="*/ 431810 h 1377960"/>
              <a:gd name="connsiteX106" fmla="*/ 1587500 w 3949700"/>
              <a:gd name="connsiteY106" fmla="*/ 508010 h 1377960"/>
              <a:gd name="connsiteX107" fmla="*/ 1593850 w 3949700"/>
              <a:gd name="connsiteY107" fmla="*/ 533410 h 1377960"/>
              <a:gd name="connsiteX108" fmla="*/ 1631950 w 3949700"/>
              <a:gd name="connsiteY108" fmla="*/ 622310 h 1377960"/>
              <a:gd name="connsiteX109" fmla="*/ 1644650 w 3949700"/>
              <a:gd name="connsiteY109" fmla="*/ 641360 h 1377960"/>
              <a:gd name="connsiteX110" fmla="*/ 1676400 w 3949700"/>
              <a:gd name="connsiteY110" fmla="*/ 577860 h 1377960"/>
              <a:gd name="connsiteX111" fmla="*/ 1689100 w 3949700"/>
              <a:gd name="connsiteY111" fmla="*/ 501660 h 1377960"/>
              <a:gd name="connsiteX112" fmla="*/ 1708150 w 3949700"/>
              <a:gd name="connsiteY112" fmla="*/ 400060 h 1377960"/>
              <a:gd name="connsiteX113" fmla="*/ 1720850 w 3949700"/>
              <a:gd name="connsiteY113" fmla="*/ 425460 h 1377960"/>
              <a:gd name="connsiteX114" fmla="*/ 1733550 w 3949700"/>
              <a:gd name="connsiteY114" fmla="*/ 469910 h 1377960"/>
              <a:gd name="connsiteX115" fmla="*/ 1752600 w 3949700"/>
              <a:gd name="connsiteY115" fmla="*/ 508010 h 1377960"/>
              <a:gd name="connsiteX116" fmla="*/ 1758950 w 3949700"/>
              <a:gd name="connsiteY116" fmla="*/ 527060 h 1377960"/>
              <a:gd name="connsiteX117" fmla="*/ 1809750 w 3949700"/>
              <a:gd name="connsiteY117" fmla="*/ 609610 h 1377960"/>
              <a:gd name="connsiteX118" fmla="*/ 1816100 w 3949700"/>
              <a:gd name="connsiteY118" fmla="*/ 393710 h 1377960"/>
              <a:gd name="connsiteX119" fmla="*/ 1835150 w 3949700"/>
              <a:gd name="connsiteY119" fmla="*/ 374660 h 1377960"/>
              <a:gd name="connsiteX120" fmla="*/ 1847850 w 3949700"/>
              <a:gd name="connsiteY120" fmla="*/ 393710 h 1377960"/>
              <a:gd name="connsiteX121" fmla="*/ 1866900 w 3949700"/>
              <a:gd name="connsiteY121" fmla="*/ 425460 h 1377960"/>
              <a:gd name="connsiteX122" fmla="*/ 1943100 w 3949700"/>
              <a:gd name="connsiteY122" fmla="*/ 508010 h 1377960"/>
              <a:gd name="connsiteX123" fmla="*/ 1949450 w 3949700"/>
              <a:gd name="connsiteY123" fmla="*/ 469910 h 1377960"/>
              <a:gd name="connsiteX124" fmla="*/ 1955800 w 3949700"/>
              <a:gd name="connsiteY124" fmla="*/ 374660 h 1377960"/>
              <a:gd name="connsiteX125" fmla="*/ 1962150 w 3949700"/>
              <a:gd name="connsiteY125" fmla="*/ 400060 h 1377960"/>
              <a:gd name="connsiteX126" fmla="*/ 2019300 w 3949700"/>
              <a:gd name="connsiteY126" fmla="*/ 482610 h 1377960"/>
              <a:gd name="connsiteX127" fmla="*/ 2051050 w 3949700"/>
              <a:gd name="connsiteY127" fmla="*/ 520710 h 1377960"/>
              <a:gd name="connsiteX128" fmla="*/ 2070100 w 3949700"/>
              <a:gd name="connsiteY128" fmla="*/ 533410 h 1377960"/>
              <a:gd name="connsiteX129" fmla="*/ 2076450 w 3949700"/>
              <a:gd name="connsiteY129" fmla="*/ 514360 h 1377960"/>
              <a:gd name="connsiteX130" fmla="*/ 2082800 w 3949700"/>
              <a:gd name="connsiteY130" fmla="*/ 368310 h 1377960"/>
              <a:gd name="connsiteX131" fmla="*/ 2101850 w 3949700"/>
              <a:gd name="connsiteY131" fmla="*/ 381010 h 1377960"/>
              <a:gd name="connsiteX132" fmla="*/ 2114550 w 3949700"/>
              <a:gd name="connsiteY132" fmla="*/ 400060 h 1377960"/>
              <a:gd name="connsiteX133" fmla="*/ 2139950 w 3949700"/>
              <a:gd name="connsiteY133" fmla="*/ 444510 h 1377960"/>
              <a:gd name="connsiteX134" fmla="*/ 2159000 w 3949700"/>
              <a:gd name="connsiteY134" fmla="*/ 457210 h 1377960"/>
              <a:gd name="connsiteX135" fmla="*/ 2190750 w 3949700"/>
              <a:gd name="connsiteY135" fmla="*/ 463560 h 1377960"/>
              <a:gd name="connsiteX136" fmla="*/ 2235200 w 3949700"/>
              <a:gd name="connsiteY136" fmla="*/ 457210 h 1377960"/>
              <a:gd name="connsiteX137" fmla="*/ 2254250 w 3949700"/>
              <a:gd name="connsiteY137" fmla="*/ 450860 h 1377960"/>
              <a:gd name="connsiteX138" fmla="*/ 2266950 w 3949700"/>
              <a:gd name="connsiteY138" fmla="*/ 431810 h 1377960"/>
              <a:gd name="connsiteX139" fmla="*/ 2305050 w 3949700"/>
              <a:gd name="connsiteY139" fmla="*/ 412760 h 1377960"/>
              <a:gd name="connsiteX140" fmla="*/ 2324100 w 3949700"/>
              <a:gd name="connsiteY140" fmla="*/ 400060 h 1377960"/>
              <a:gd name="connsiteX141" fmla="*/ 2343150 w 3949700"/>
              <a:gd name="connsiteY141" fmla="*/ 361960 h 1377960"/>
              <a:gd name="connsiteX142" fmla="*/ 2324100 w 3949700"/>
              <a:gd name="connsiteY142" fmla="*/ 273060 h 1377960"/>
              <a:gd name="connsiteX143" fmla="*/ 2311400 w 3949700"/>
              <a:gd name="connsiteY143" fmla="*/ 203210 h 1377960"/>
              <a:gd name="connsiteX144" fmla="*/ 2305050 w 3949700"/>
              <a:gd name="connsiteY144" fmla="*/ 82560 h 1377960"/>
              <a:gd name="connsiteX145" fmla="*/ 2292350 w 3949700"/>
              <a:gd name="connsiteY145" fmla="*/ 57160 h 1377960"/>
              <a:gd name="connsiteX146" fmla="*/ 2178050 w 3949700"/>
              <a:gd name="connsiteY146" fmla="*/ 38110 h 1377960"/>
              <a:gd name="connsiteX147" fmla="*/ 2120900 w 3949700"/>
              <a:gd name="connsiteY147" fmla="*/ 25410 h 1377960"/>
              <a:gd name="connsiteX148" fmla="*/ 2057400 w 3949700"/>
              <a:gd name="connsiteY148" fmla="*/ 31760 h 1377960"/>
              <a:gd name="connsiteX149" fmla="*/ 2051050 w 3949700"/>
              <a:gd name="connsiteY149" fmla="*/ 50810 h 1377960"/>
              <a:gd name="connsiteX150" fmla="*/ 2063750 w 3949700"/>
              <a:gd name="connsiteY150" fmla="*/ 69860 h 1377960"/>
              <a:gd name="connsiteX151" fmla="*/ 2114550 w 3949700"/>
              <a:gd name="connsiteY151" fmla="*/ 120660 h 1377960"/>
              <a:gd name="connsiteX152" fmla="*/ 2133600 w 3949700"/>
              <a:gd name="connsiteY152" fmla="*/ 127010 h 1377960"/>
              <a:gd name="connsiteX153" fmla="*/ 2197100 w 3949700"/>
              <a:gd name="connsiteY153" fmla="*/ 120660 h 1377960"/>
              <a:gd name="connsiteX154" fmla="*/ 2311400 w 3949700"/>
              <a:gd name="connsiteY154" fmla="*/ 127010 h 1377960"/>
              <a:gd name="connsiteX155" fmla="*/ 2324100 w 3949700"/>
              <a:gd name="connsiteY155" fmla="*/ 107960 h 1377960"/>
              <a:gd name="connsiteX156" fmla="*/ 2336800 w 3949700"/>
              <a:gd name="connsiteY156" fmla="*/ 63510 h 1377960"/>
              <a:gd name="connsiteX157" fmla="*/ 2349500 w 3949700"/>
              <a:gd name="connsiteY157" fmla="*/ 44460 h 1377960"/>
              <a:gd name="connsiteX158" fmla="*/ 2355850 w 3949700"/>
              <a:gd name="connsiteY158" fmla="*/ 63510 h 1377960"/>
              <a:gd name="connsiteX159" fmla="*/ 2368550 w 3949700"/>
              <a:gd name="connsiteY159" fmla="*/ 146060 h 1377960"/>
              <a:gd name="connsiteX160" fmla="*/ 2381250 w 3949700"/>
              <a:gd name="connsiteY160" fmla="*/ 190510 h 1377960"/>
              <a:gd name="connsiteX161" fmla="*/ 2393950 w 3949700"/>
              <a:gd name="connsiteY161" fmla="*/ 279410 h 1377960"/>
              <a:gd name="connsiteX162" fmla="*/ 2406650 w 3949700"/>
              <a:gd name="connsiteY162" fmla="*/ 393710 h 1377960"/>
              <a:gd name="connsiteX163" fmla="*/ 2413000 w 3949700"/>
              <a:gd name="connsiteY163" fmla="*/ 355610 h 1377960"/>
              <a:gd name="connsiteX164" fmla="*/ 2425700 w 3949700"/>
              <a:gd name="connsiteY164" fmla="*/ 285760 h 1377960"/>
              <a:gd name="connsiteX165" fmla="*/ 2438400 w 3949700"/>
              <a:gd name="connsiteY165" fmla="*/ 120660 h 1377960"/>
              <a:gd name="connsiteX166" fmla="*/ 2444750 w 3949700"/>
              <a:gd name="connsiteY166" fmla="*/ 101610 h 1377960"/>
              <a:gd name="connsiteX167" fmla="*/ 2451100 w 3949700"/>
              <a:gd name="connsiteY167" fmla="*/ 76210 h 1377960"/>
              <a:gd name="connsiteX168" fmla="*/ 2482850 w 3949700"/>
              <a:gd name="connsiteY168" fmla="*/ 184160 h 1377960"/>
              <a:gd name="connsiteX169" fmla="*/ 2508250 w 3949700"/>
              <a:gd name="connsiteY169" fmla="*/ 247660 h 1377960"/>
              <a:gd name="connsiteX170" fmla="*/ 2514600 w 3949700"/>
              <a:gd name="connsiteY170" fmla="*/ 222260 h 1377960"/>
              <a:gd name="connsiteX171" fmla="*/ 2527300 w 3949700"/>
              <a:gd name="connsiteY171" fmla="*/ 57160 h 1377960"/>
              <a:gd name="connsiteX172" fmla="*/ 2559050 w 3949700"/>
              <a:gd name="connsiteY172" fmla="*/ 6360 h 1377960"/>
              <a:gd name="connsiteX173" fmla="*/ 2641600 w 3949700"/>
              <a:gd name="connsiteY173" fmla="*/ 158760 h 1377960"/>
              <a:gd name="connsiteX174" fmla="*/ 2673350 w 3949700"/>
              <a:gd name="connsiteY174" fmla="*/ 273060 h 1377960"/>
              <a:gd name="connsiteX175" fmla="*/ 2686050 w 3949700"/>
              <a:gd name="connsiteY175" fmla="*/ 323860 h 1377960"/>
              <a:gd name="connsiteX176" fmla="*/ 2698750 w 3949700"/>
              <a:gd name="connsiteY176" fmla="*/ 304810 h 1377960"/>
              <a:gd name="connsiteX177" fmla="*/ 2705100 w 3949700"/>
              <a:gd name="connsiteY177" fmla="*/ 234960 h 1377960"/>
              <a:gd name="connsiteX178" fmla="*/ 2711450 w 3949700"/>
              <a:gd name="connsiteY178" fmla="*/ 82560 h 1377960"/>
              <a:gd name="connsiteX179" fmla="*/ 2724150 w 3949700"/>
              <a:gd name="connsiteY179" fmla="*/ 101610 h 1377960"/>
              <a:gd name="connsiteX180" fmla="*/ 2749550 w 3949700"/>
              <a:gd name="connsiteY180" fmla="*/ 215910 h 1377960"/>
              <a:gd name="connsiteX181" fmla="*/ 2762250 w 3949700"/>
              <a:gd name="connsiteY181" fmla="*/ 234960 h 1377960"/>
              <a:gd name="connsiteX182" fmla="*/ 2768600 w 3949700"/>
              <a:gd name="connsiteY182" fmla="*/ 260360 h 1377960"/>
              <a:gd name="connsiteX183" fmla="*/ 2774950 w 3949700"/>
              <a:gd name="connsiteY183" fmla="*/ 279410 h 1377960"/>
              <a:gd name="connsiteX184" fmla="*/ 2781300 w 3949700"/>
              <a:gd name="connsiteY184" fmla="*/ 247660 h 1377960"/>
              <a:gd name="connsiteX185" fmla="*/ 2774950 w 3949700"/>
              <a:gd name="connsiteY185" fmla="*/ 63510 h 1377960"/>
              <a:gd name="connsiteX186" fmla="*/ 2781300 w 3949700"/>
              <a:gd name="connsiteY186" fmla="*/ 12710 h 1377960"/>
              <a:gd name="connsiteX187" fmla="*/ 2800350 w 3949700"/>
              <a:gd name="connsiteY187" fmla="*/ 50810 h 1377960"/>
              <a:gd name="connsiteX188" fmla="*/ 2832100 w 3949700"/>
              <a:gd name="connsiteY188" fmla="*/ 95260 h 1377960"/>
              <a:gd name="connsiteX189" fmla="*/ 2882900 w 3949700"/>
              <a:gd name="connsiteY189" fmla="*/ 177810 h 1377960"/>
              <a:gd name="connsiteX190" fmla="*/ 2901950 w 3949700"/>
              <a:gd name="connsiteY190" fmla="*/ 190510 h 1377960"/>
              <a:gd name="connsiteX191" fmla="*/ 2921000 w 3949700"/>
              <a:gd name="connsiteY191" fmla="*/ 171460 h 1377960"/>
              <a:gd name="connsiteX192" fmla="*/ 2927350 w 3949700"/>
              <a:gd name="connsiteY192" fmla="*/ 120660 h 1377960"/>
              <a:gd name="connsiteX193" fmla="*/ 2933700 w 3949700"/>
              <a:gd name="connsiteY193" fmla="*/ 57160 h 1377960"/>
              <a:gd name="connsiteX194" fmla="*/ 3016250 w 3949700"/>
              <a:gd name="connsiteY194" fmla="*/ 171460 h 1377960"/>
              <a:gd name="connsiteX195" fmla="*/ 3041650 w 3949700"/>
              <a:gd name="connsiteY195" fmla="*/ 203210 h 1377960"/>
              <a:gd name="connsiteX196" fmla="*/ 3060700 w 3949700"/>
              <a:gd name="connsiteY196" fmla="*/ 209560 h 1377960"/>
              <a:gd name="connsiteX197" fmla="*/ 3079750 w 3949700"/>
              <a:gd name="connsiteY197" fmla="*/ 177810 h 1377960"/>
              <a:gd name="connsiteX198" fmla="*/ 3098800 w 3949700"/>
              <a:gd name="connsiteY198" fmla="*/ 69860 h 1377960"/>
              <a:gd name="connsiteX199" fmla="*/ 3111500 w 3949700"/>
              <a:gd name="connsiteY199" fmla="*/ 50810 h 1377960"/>
              <a:gd name="connsiteX200" fmla="*/ 3130550 w 3949700"/>
              <a:gd name="connsiteY200" fmla="*/ 44460 h 1377960"/>
              <a:gd name="connsiteX201" fmla="*/ 3187700 w 3949700"/>
              <a:gd name="connsiteY201" fmla="*/ 146060 h 1377960"/>
              <a:gd name="connsiteX202" fmla="*/ 3194050 w 3949700"/>
              <a:gd name="connsiteY202" fmla="*/ 171460 h 1377960"/>
              <a:gd name="connsiteX203" fmla="*/ 3225800 w 3949700"/>
              <a:gd name="connsiteY203" fmla="*/ 165110 h 1377960"/>
              <a:gd name="connsiteX204" fmla="*/ 3244850 w 3949700"/>
              <a:gd name="connsiteY204" fmla="*/ 152410 h 1377960"/>
              <a:gd name="connsiteX205" fmla="*/ 3282950 w 3949700"/>
              <a:gd name="connsiteY205" fmla="*/ 133360 h 1377960"/>
              <a:gd name="connsiteX206" fmla="*/ 3321050 w 3949700"/>
              <a:gd name="connsiteY206" fmla="*/ 114310 h 1377960"/>
              <a:gd name="connsiteX207" fmla="*/ 3327400 w 3949700"/>
              <a:gd name="connsiteY207" fmla="*/ 120660 h 1377960"/>
              <a:gd name="connsiteX208" fmla="*/ 3346450 w 3949700"/>
              <a:gd name="connsiteY208" fmla="*/ 107960 h 1377960"/>
              <a:gd name="connsiteX209" fmla="*/ 3352800 w 3949700"/>
              <a:gd name="connsiteY209" fmla="*/ 50810 h 1377960"/>
              <a:gd name="connsiteX210" fmla="*/ 3390900 w 3949700"/>
              <a:gd name="connsiteY210" fmla="*/ 88910 h 1377960"/>
              <a:gd name="connsiteX211" fmla="*/ 3435350 w 3949700"/>
              <a:gd name="connsiteY211" fmla="*/ 139710 h 1377960"/>
              <a:gd name="connsiteX212" fmla="*/ 3448050 w 3949700"/>
              <a:gd name="connsiteY212" fmla="*/ 120660 h 1377960"/>
              <a:gd name="connsiteX213" fmla="*/ 3454400 w 3949700"/>
              <a:gd name="connsiteY213" fmla="*/ 44460 h 1377960"/>
              <a:gd name="connsiteX214" fmla="*/ 3479800 w 3949700"/>
              <a:gd name="connsiteY214" fmla="*/ 57160 h 1377960"/>
              <a:gd name="connsiteX215" fmla="*/ 3536950 w 3949700"/>
              <a:gd name="connsiteY215" fmla="*/ 114310 h 1377960"/>
              <a:gd name="connsiteX216" fmla="*/ 3562350 w 3949700"/>
              <a:gd name="connsiteY216" fmla="*/ 139710 h 1377960"/>
              <a:gd name="connsiteX217" fmla="*/ 3581400 w 3949700"/>
              <a:gd name="connsiteY217" fmla="*/ 152410 h 1377960"/>
              <a:gd name="connsiteX218" fmla="*/ 3594100 w 3949700"/>
              <a:gd name="connsiteY218" fmla="*/ 76210 h 1377960"/>
              <a:gd name="connsiteX219" fmla="*/ 3600450 w 3949700"/>
              <a:gd name="connsiteY219" fmla="*/ 57160 h 1377960"/>
              <a:gd name="connsiteX220" fmla="*/ 3619500 w 3949700"/>
              <a:gd name="connsiteY220" fmla="*/ 44460 h 1377960"/>
              <a:gd name="connsiteX221" fmla="*/ 3638550 w 3949700"/>
              <a:gd name="connsiteY221" fmla="*/ 50810 h 1377960"/>
              <a:gd name="connsiteX222" fmla="*/ 3663950 w 3949700"/>
              <a:gd name="connsiteY222" fmla="*/ 63510 h 1377960"/>
              <a:gd name="connsiteX223" fmla="*/ 3721100 w 3949700"/>
              <a:gd name="connsiteY223" fmla="*/ 82560 h 1377960"/>
              <a:gd name="connsiteX224" fmla="*/ 3752850 w 3949700"/>
              <a:gd name="connsiteY224" fmla="*/ 76210 h 1377960"/>
              <a:gd name="connsiteX225" fmla="*/ 3740150 w 3949700"/>
              <a:gd name="connsiteY225" fmla="*/ 44460 h 1377960"/>
              <a:gd name="connsiteX226" fmla="*/ 3733800 w 3949700"/>
              <a:gd name="connsiteY226" fmla="*/ 25410 h 1377960"/>
              <a:gd name="connsiteX227" fmla="*/ 3740150 w 3949700"/>
              <a:gd name="connsiteY227" fmla="*/ 6360 h 1377960"/>
              <a:gd name="connsiteX228" fmla="*/ 3790950 w 3949700"/>
              <a:gd name="connsiteY228" fmla="*/ 6360 h 1377960"/>
              <a:gd name="connsiteX229" fmla="*/ 3829050 w 3949700"/>
              <a:gd name="connsiteY229" fmla="*/ 25410 h 1377960"/>
              <a:gd name="connsiteX230" fmla="*/ 3873500 w 3949700"/>
              <a:gd name="connsiteY230" fmla="*/ 44460 h 1377960"/>
              <a:gd name="connsiteX231" fmla="*/ 3879850 w 3949700"/>
              <a:gd name="connsiteY231" fmla="*/ 38110 h 1377960"/>
              <a:gd name="connsiteX232" fmla="*/ 3886200 w 3949700"/>
              <a:gd name="connsiteY232" fmla="*/ 12710 h 1377960"/>
              <a:gd name="connsiteX233" fmla="*/ 3911600 w 3949700"/>
              <a:gd name="connsiteY233" fmla="*/ 25410 h 1377960"/>
              <a:gd name="connsiteX234" fmla="*/ 3949700 w 3949700"/>
              <a:gd name="connsiteY234" fmla="*/ 76210 h 13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3949700" h="1377960">
                <a:moveTo>
                  <a:pt x="0" y="1377960"/>
                </a:moveTo>
                <a:lnTo>
                  <a:pt x="0" y="1377960"/>
                </a:lnTo>
                <a:cubicBezTo>
                  <a:pt x="21167" y="1375843"/>
                  <a:pt x="42475" y="1374845"/>
                  <a:pt x="63500" y="1371610"/>
                </a:cubicBezTo>
                <a:cubicBezTo>
                  <a:pt x="70116" y="1370592"/>
                  <a:pt x="80263" y="1371550"/>
                  <a:pt x="82550" y="1365260"/>
                </a:cubicBezTo>
                <a:cubicBezTo>
                  <a:pt x="89820" y="1345268"/>
                  <a:pt x="86262" y="1322868"/>
                  <a:pt x="88900" y="1301760"/>
                </a:cubicBezTo>
                <a:cubicBezTo>
                  <a:pt x="92792" y="1270621"/>
                  <a:pt x="94766" y="1265597"/>
                  <a:pt x="101600" y="1238260"/>
                </a:cubicBezTo>
                <a:cubicBezTo>
                  <a:pt x="161745" y="1268332"/>
                  <a:pt x="93058" y="1229256"/>
                  <a:pt x="146050" y="1276360"/>
                </a:cubicBezTo>
                <a:cubicBezTo>
                  <a:pt x="157458" y="1286501"/>
                  <a:pt x="169342" y="1298058"/>
                  <a:pt x="184150" y="1301760"/>
                </a:cubicBezTo>
                <a:cubicBezTo>
                  <a:pt x="216044" y="1309733"/>
                  <a:pt x="201271" y="1305350"/>
                  <a:pt x="228600" y="1314460"/>
                </a:cubicBezTo>
                <a:cubicBezTo>
                  <a:pt x="224764" y="1264593"/>
                  <a:pt x="226355" y="1241982"/>
                  <a:pt x="215900" y="1200160"/>
                </a:cubicBezTo>
                <a:cubicBezTo>
                  <a:pt x="214277" y="1193666"/>
                  <a:pt x="211667" y="1187460"/>
                  <a:pt x="209550" y="1181110"/>
                </a:cubicBezTo>
                <a:cubicBezTo>
                  <a:pt x="215900" y="1178993"/>
                  <a:pt x="222385" y="1172274"/>
                  <a:pt x="228600" y="1174760"/>
                </a:cubicBezTo>
                <a:cubicBezTo>
                  <a:pt x="235686" y="1177594"/>
                  <a:pt x="235904" y="1188414"/>
                  <a:pt x="241300" y="1193810"/>
                </a:cubicBezTo>
                <a:cubicBezTo>
                  <a:pt x="246696" y="1199206"/>
                  <a:pt x="254954" y="1201114"/>
                  <a:pt x="260350" y="1206510"/>
                </a:cubicBezTo>
                <a:cubicBezTo>
                  <a:pt x="267834" y="1213994"/>
                  <a:pt x="271916" y="1224426"/>
                  <a:pt x="279400" y="1231910"/>
                </a:cubicBezTo>
                <a:cubicBezTo>
                  <a:pt x="291710" y="1244220"/>
                  <a:pt x="302006" y="1245795"/>
                  <a:pt x="317500" y="1250960"/>
                </a:cubicBezTo>
                <a:cubicBezTo>
                  <a:pt x="319617" y="1193810"/>
                  <a:pt x="309980" y="1134992"/>
                  <a:pt x="323850" y="1079510"/>
                </a:cubicBezTo>
                <a:cubicBezTo>
                  <a:pt x="326843" y="1067536"/>
                  <a:pt x="345962" y="1090850"/>
                  <a:pt x="355600" y="1098560"/>
                </a:cubicBezTo>
                <a:cubicBezTo>
                  <a:pt x="367287" y="1107910"/>
                  <a:pt x="377406" y="1119123"/>
                  <a:pt x="387350" y="1130310"/>
                </a:cubicBezTo>
                <a:cubicBezTo>
                  <a:pt x="394381" y="1138220"/>
                  <a:pt x="398270" y="1148935"/>
                  <a:pt x="406400" y="1155710"/>
                </a:cubicBezTo>
                <a:cubicBezTo>
                  <a:pt x="411542" y="1159995"/>
                  <a:pt x="419100" y="1159943"/>
                  <a:pt x="425450" y="1162060"/>
                </a:cubicBezTo>
                <a:cubicBezTo>
                  <a:pt x="429683" y="1155710"/>
                  <a:pt x="437307" y="1150595"/>
                  <a:pt x="438150" y="1143010"/>
                </a:cubicBezTo>
                <a:cubicBezTo>
                  <a:pt x="438730" y="1137787"/>
                  <a:pt x="427028" y="1081051"/>
                  <a:pt x="425450" y="1073160"/>
                </a:cubicBezTo>
                <a:cubicBezTo>
                  <a:pt x="427567" y="1056227"/>
                  <a:pt x="415391" y="1027048"/>
                  <a:pt x="431800" y="1022360"/>
                </a:cubicBezTo>
                <a:cubicBezTo>
                  <a:pt x="449069" y="1017426"/>
                  <a:pt x="459124" y="1046092"/>
                  <a:pt x="469900" y="1060460"/>
                </a:cubicBezTo>
                <a:cubicBezTo>
                  <a:pt x="541243" y="1155584"/>
                  <a:pt x="441666" y="1025309"/>
                  <a:pt x="508000" y="1104910"/>
                </a:cubicBezTo>
                <a:cubicBezTo>
                  <a:pt x="512886" y="1110773"/>
                  <a:pt x="515304" y="1118564"/>
                  <a:pt x="520700" y="1123960"/>
                </a:cubicBezTo>
                <a:cubicBezTo>
                  <a:pt x="528184" y="1131444"/>
                  <a:pt x="537633" y="1136660"/>
                  <a:pt x="546100" y="1143010"/>
                </a:cubicBezTo>
                <a:cubicBezTo>
                  <a:pt x="548217" y="1136660"/>
                  <a:pt x="552843" y="1130642"/>
                  <a:pt x="552450" y="1123960"/>
                </a:cubicBezTo>
                <a:cubicBezTo>
                  <a:pt x="549234" y="1069295"/>
                  <a:pt x="543885" y="1051600"/>
                  <a:pt x="533400" y="1009660"/>
                </a:cubicBezTo>
                <a:cubicBezTo>
                  <a:pt x="535517" y="973677"/>
                  <a:pt x="536333" y="937593"/>
                  <a:pt x="539750" y="901710"/>
                </a:cubicBezTo>
                <a:cubicBezTo>
                  <a:pt x="540577" y="893022"/>
                  <a:pt x="537373" y="876310"/>
                  <a:pt x="546100" y="876310"/>
                </a:cubicBezTo>
                <a:cubicBezTo>
                  <a:pt x="555566" y="876310"/>
                  <a:pt x="554104" y="893491"/>
                  <a:pt x="558800" y="901710"/>
                </a:cubicBezTo>
                <a:cubicBezTo>
                  <a:pt x="571047" y="923142"/>
                  <a:pt x="585197" y="943476"/>
                  <a:pt x="596900" y="965210"/>
                </a:cubicBezTo>
                <a:cubicBezTo>
                  <a:pt x="600073" y="971103"/>
                  <a:pt x="599806" y="978520"/>
                  <a:pt x="603250" y="984260"/>
                </a:cubicBezTo>
                <a:cubicBezTo>
                  <a:pt x="612618" y="999873"/>
                  <a:pt x="624900" y="1013560"/>
                  <a:pt x="635000" y="1028710"/>
                </a:cubicBezTo>
                <a:cubicBezTo>
                  <a:pt x="641846" y="1038979"/>
                  <a:pt x="645850" y="1051235"/>
                  <a:pt x="654050" y="1060460"/>
                </a:cubicBezTo>
                <a:cubicBezTo>
                  <a:pt x="675847" y="1084981"/>
                  <a:pt x="680439" y="1084073"/>
                  <a:pt x="704850" y="1092210"/>
                </a:cubicBezTo>
                <a:cubicBezTo>
                  <a:pt x="700617" y="1071043"/>
                  <a:pt x="698241" y="1049419"/>
                  <a:pt x="692150" y="1028710"/>
                </a:cubicBezTo>
                <a:cubicBezTo>
                  <a:pt x="687601" y="1013245"/>
                  <a:pt x="679087" y="999227"/>
                  <a:pt x="673100" y="984260"/>
                </a:cubicBezTo>
                <a:cubicBezTo>
                  <a:pt x="670614" y="978045"/>
                  <a:pt x="669100" y="971477"/>
                  <a:pt x="666750" y="965210"/>
                </a:cubicBezTo>
                <a:cubicBezTo>
                  <a:pt x="662748" y="954537"/>
                  <a:pt x="657655" y="944274"/>
                  <a:pt x="654050" y="933460"/>
                </a:cubicBezTo>
                <a:cubicBezTo>
                  <a:pt x="645616" y="908157"/>
                  <a:pt x="647603" y="898098"/>
                  <a:pt x="641350" y="869960"/>
                </a:cubicBezTo>
                <a:cubicBezTo>
                  <a:pt x="640123" y="864440"/>
                  <a:pt x="626345" y="828967"/>
                  <a:pt x="628650" y="825510"/>
                </a:cubicBezTo>
                <a:cubicBezTo>
                  <a:pt x="632363" y="819941"/>
                  <a:pt x="641350" y="829743"/>
                  <a:pt x="647700" y="831860"/>
                </a:cubicBezTo>
                <a:cubicBezTo>
                  <a:pt x="728024" y="962386"/>
                  <a:pt x="664282" y="869538"/>
                  <a:pt x="749300" y="971560"/>
                </a:cubicBezTo>
                <a:cubicBezTo>
                  <a:pt x="754186" y="977423"/>
                  <a:pt x="756604" y="985214"/>
                  <a:pt x="762000" y="990610"/>
                </a:cubicBezTo>
                <a:cubicBezTo>
                  <a:pt x="776618" y="1005228"/>
                  <a:pt x="787019" y="1004802"/>
                  <a:pt x="806450" y="1009660"/>
                </a:cubicBezTo>
                <a:cubicBezTo>
                  <a:pt x="814917" y="1007543"/>
                  <a:pt x="831125" y="1012007"/>
                  <a:pt x="831850" y="1003310"/>
                </a:cubicBezTo>
                <a:cubicBezTo>
                  <a:pt x="839246" y="914552"/>
                  <a:pt x="818217" y="848751"/>
                  <a:pt x="793750" y="768360"/>
                </a:cubicBezTo>
                <a:cubicBezTo>
                  <a:pt x="787903" y="749150"/>
                  <a:pt x="774700" y="711210"/>
                  <a:pt x="774700" y="711210"/>
                </a:cubicBezTo>
                <a:cubicBezTo>
                  <a:pt x="776817" y="704860"/>
                  <a:pt x="775823" y="687979"/>
                  <a:pt x="781050" y="692160"/>
                </a:cubicBezTo>
                <a:cubicBezTo>
                  <a:pt x="794376" y="702820"/>
                  <a:pt x="796664" y="722630"/>
                  <a:pt x="806450" y="736610"/>
                </a:cubicBezTo>
                <a:cubicBezTo>
                  <a:pt x="811600" y="743967"/>
                  <a:pt x="819656" y="748842"/>
                  <a:pt x="825500" y="755660"/>
                </a:cubicBezTo>
                <a:cubicBezTo>
                  <a:pt x="832388" y="763695"/>
                  <a:pt x="838481" y="772390"/>
                  <a:pt x="844550" y="781060"/>
                </a:cubicBezTo>
                <a:cubicBezTo>
                  <a:pt x="853303" y="793564"/>
                  <a:pt x="861483" y="806460"/>
                  <a:pt x="869950" y="819160"/>
                </a:cubicBezTo>
                <a:cubicBezTo>
                  <a:pt x="880001" y="834237"/>
                  <a:pt x="889885" y="849826"/>
                  <a:pt x="901700" y="863610"/>
                </a:cubicBezTo>
                <a:cubicBezTo>
                  <a:pt x="917318" y="881831"/>
                  <a:pt x="933381" y="892765"/>
                  <a:pt x="952500" y="908060"/>
                </a:cubicBezTo>
                <a:cubicBezTo>
                  <a:pt x="940440" y="727164"/>
                  <a:pt x="955274" y="864782"/>
                  <a:pt x="939800" y="787410"/>
                </a:cubicBezTo>
                <a:cubicBezTo>
                  <a:pt x="937275" y="774785"/>
                  <a:pt x="936838" y="761732"/>
                  <a:pt x="933450" y="749310"/>
                </a:cubicBezTo>
                <a:cubicBezTo>
                  <a:pt x="930451" y="738313"/>
                  <a:pt x="924983" y="728143"/>
                  <a:pt x="920750" y="717560"/>
                </a:cubicBezTo>
                <a:cubicBezTo>
                  <a:pt x="919062" y="695621"/>
                  <a:pt x="906803" y="599405"/>
                  <a:pt x="920750" y="571510"/>
                </a:cubicBezTo>
                <a:cubicBezTo>
                  <a:pt x="924983" y="563043"/>
                  <a:pt x="927908" y="589236"/>
                  <a:pt x="933450" y="596910"/>
                </a:cubicBezTo>
                <a:cubicBezTo>
                  <a:pt x="955515" y="627461"/>
                  <a:pt x="979758" y="656382"/>
                  <a:pt x="1003300" y="685810"/>
                </a:cubicBezTo>
                <a:cubicBezTo>
                  <a:pt x="1013627" y="698719"/>
                  <a:pt x="1025880" y="710155"/>
                  <a:pt x="1035050" y="723910"/>
                </a:cubicBezTo>
                <a:cubicBezTo>
                  <a:pt x="1039283" y="730260"/>
                  <a:pt x="1042783" y="737166"/>
                  <a:pt x="1047750" y="742960"/>
                </a:cubicBezTo>
                <a:cubicBezTo>
                  <a:pt x="1055542" y="752051"/>
                  <a:pt x="1065308" y="759312"/>
                  <a:pt x="1073150" y="768360"/>
                </a:cubicBezTo>
                <a:cubicBezTo>
                  <a:pt x="1092853" y="791094"/>
                  <a:pt x="1130300" y="838210"/>
                  <a:pt x="1130300" y="838210"/>
                </a:cubicBezTo>
                <a:cubicBezTo>
                  <a:pt x="1134533" y="829743"/>
                  <a:pt x="1143000" y="822276"/>
                  <a:pt x="1143000" y="812810"/>
                </a:cubicBezTo>
                <a:cubicBezTo>
                  <a:pt x="1143000" y="799423"/>
                  <a:pt x="1134803" y="787317"/>
                  <a:pt x="1130300" y="774710"/>
                </a:cubicBezTo>
                <a:cubicBezTo>
                  <a:pt x="1124217" y="757679"/>
                  <a:pt x="1117430" y="740906"/>
                  <a:pt x="1111250" y="723910"/>
                </a:cubicBezTo>
                <a:cubicBezTo>
                  <a:pt x="1108963" y="717620"/>
                  <a:pt x="1107187" y="711150"/>
                  <a:pt x="1104900" y="704860"/>
                </a:cubicBezTo>
                <a:cubicBezTo>
                  <a:pt x="1098720" y="687864"/>
                  <a:pt x="1091168" y="671345"/>
                  <a:pt x="1085850" y="654060"/>
                </a:cubicBezTo>
                <a:cubicBezTo>
                  <a:pt x="1082676" y="643744"/>
                  <a:pt x="1081927" y="632827"/>
                  <a:pt x="1079500" y="622310"/>
                </a:cubicBezTo>
                <a:cubicBezTo>
                  <a:pt x="1068757" y="575759"/>
                  <a:pt x="1070946" y="583949"/>
                  <a:pt x="1060450" y="552460"/>
                </a:cubicBezTo>
                <a:cubicBezTo>
                  <a:pt x="1058333" y="533410"/>
                  <a:pt x="1054100" y="514477"/>
                  <a:pt x="1054100" y="495310"/>
                </a:cubicBezTo>
                <a:cubicBezTo>
                  <a:pt x="1054100" y="480343"/>
                  <a:pt x="1045930" y="454490"/>
                  <a:pt x="1060450" y="450860"/>
                </a:cubicBezTo>
                <a:cubicBezTo>
                  <a:pt x="1074225" y="447416"/>
                  <a:pt x="1072195" y="476784"/>
                  <a:pt x="1079500" y="488960"/>
                </a:cubicBezTo>
                <a:cubicBezTo>
                  <a:pt x="1091280" y="508593"/>
                  <a:pt x="1106334" y="526178"/>
                  <a:pt x="1117600" y="546110"/>
                </a:cubicBezTo>
                <a:cubicBezTo>
                  <a:pt x="1133902" y="574953"/>
                  <a:pt x="1145862" y="606103"/>
                  <a:pt x="1162050" y="635010"/>
                </a:cubicBezTo>
                <a:cubicBezTo>
                  <a:pt x="1170202" y="649568"/>
                  <a:pt x="1220857" y="729018"/>
                  <a:pt x="1238250" y="749310"/>
                </a:cubicBezTo>
                <a:cubicBezTo>
                  <a:pt x="1251887" y="765219"/>
                  <a:pt x="1282700" y="793760"/>
                  <a:pt x="1282700" y="793760"/>
                </a:cubicBezTo>
                <a:cubicBezTo>
                  <a:pt x="1284817" y="787410"/>
                  <a:pt x="1289050" y="781403"/>
                  <a:pt x="1289050" y="774710"/>
                </a:cubicBezTo>
                <a:cubicBezTo>
                  <a:pt x="1289050" y="736781"/>
                  <a:pt x="1284170" y="738580"/>
                  <a:pt x="1276350" y="711210"/>
                </a:cubicBezTo>
                <a:cubicBezTo>
                  <a:pt x="1269720" y="688005"/>
                  <a:pt x="1263650" y="664643"/>
                  <a:pt x="1257300" y="641360"/>
                </a:cubicBezTo>
                <a:cubicBezTo>
                  <a:pt x="1255183" y="622310"/>
                  <a:pt x="1254101" y="603116"/>
                  <a:pt x="1250950" y="584210"/>
                </a:cubicBezTo>
                <a:cubicBezTo>
                  <a:pt x="1249850" y="577608"/>
                  <a:pt x="1245913" y="571724"/>
                  <a:pt x="1244600" y="565160"/>
                </a:cubicBezTo>
                <a:cubicBezTo>
                  <a:pt x="1239550" y="539910"/>
                  <a:pt x="1240043" y="513389"/>
                  <a:pt x="1231900" y="488960"/>
                </a:cubicBezTo>
                <a:cubicBezTo>
                  <a:pt x="1229783" y="482610"/>
                  <a:pt x="1218857" y="469910"/>
                  <a:pt x="1225550" y="469910"/>
                </a:cubicBezTo>
                <a:cubicBezTo>
                  <a:pt x="1233182" y="469910"/>
                  <a:pt x="1234837" y="482134"/>
                  <a:pt x="1238250" y="488960"/>
                </a:cubicBezTo>
                <a:cubicBezTo>
                  <a:pt x="1243348" y="499155"/>
                  <a:pt x="1245586" y="510652"/>
                  <a:pt x="1250950" y="520710"/>
                </a:cubicBezTo>
                <a:cubicBezTo>
                  <a:pt x="1262566" y="542490"/>
                  <a:pt x="1276803" y="562778"/>
                  <a:pt x="1289050" y="584210"/>
                </a:cubicBezTo>
                <a:cubicBezTo>
                  <a:pt x="1293746" y="592429"/>
                  <a:pt x="1297747" y="601032"/>
                  <a:pt x="1301750" y="609610"/>
                </a:cubicBezTo>
                <a:cubicBezTo>
                  <a:pt x="1312566" y="632786"/>
                  <a:pt x="1322062" y="656584"/>
                  <a:pt x="1333500" y="679460"/>
                </a:cubicBezTo>
                <a:cubicBezTo>
                  <a:pt x="1341159" y="694778"/>
                  <a:pt x="1355175" y="715148"/>
                  <a:pt x="1365250" y="730260"/>
                </a:cubicBezTo>
                <a:cubicBezTo>
                  <a:pt x="1393358" y="674045"/>
                  <a:pt x="1376527" y="715973"/>
                  <a:pt x="1384300" y="603260"/>
                </a:cubicBezTo>
                <a:cubicBezTo>
                  <a:pt x="1396885" y="420778"/>
                  <a:pt x="1384608" y="635502"/>
                  <a:pt x="1397000" y="400060"/>
                </a:cubicBezTo>
                <a:cubicBezTo>
                  <a:pt x="1399117" y="406410"/>
                  <a:pt x="1401511" y="412674"/>
                  <a:pt x="1403350" y="419110"/>
                </a:cubicBezTo>
                <a:cubicBezTo>
                  <a:pt x="1410037" y="442516"/>
                  <a:pt x="1409629" y="453454"/>
                  <a:pt x="1422400" y="476260"/>
                </a:cubicBezTo>
                <a:cubicBezTo>
                  <a:pt x="1446522" y="519335"/>
                  <a:pt x="1476522" y="559103"/>
                  <a:pt x="1498600" y="603260"/>
                </a:cubicBezTo>
                <a:cubicBezTo>
                  <a:pt x="1540113" y="686286"/>
                  <a:pt x="1520948" y="655831"/>
                  <a:pt x="1549400" y="698510"/>
                </a:cubicBezTo>
                <a:cubicBezTo>
                  <a:pt x="1561253" y="662950"/>
                  <a:pt x="1554480" y="695970"/>
                  <a:pt x="1549400" y="660410"/>
                </a:cubicBezTo>
                <a:cubicBezTo>
                  <a:pt x="1543979" y="622461"/>
                  <a:pt x="1539091" y="584370"/>
                  <a:pt x="1536700" y="546110"/>
                </a:cubicBezTo>
                <a:lnTo>
                  <a:pt x="1530350" y="444510"/>
                </a:lnTo>
                <a:cubicBezTo>
                  <a:pt x="1540521" y="342796"/>
                  <a:pt x="1530329" y="372488"/>
                  <a:pt x="1543050" y="406410"/>
                </a:cubicBezTo>
                <a:cubicBezTo>
                  <a:pt x="1546374" y="415273"/>
                  <a:pt x="1551517" y="423343"/>
                  <a:pt x="1555750" y="431810"/>
                </a:cubicBezTo>
                <a:cubicBezTo>
                  <a:pt x="1568573" y="495924"/>
                  <a:pt x="1551802" y="429475"/>
                  <a:pt x="1587500" y="508010"/>
                </a:cubicBezTo>
                <a:cubicBezTo>
                  <a:pt x="1591111" y="515955"/>
                  <a:pt x="1590915" y="525191"/>
                  <a:pt x="1593850" y="533410"/>
                </a:cubicBezTo>
                <a:cubicBezTo>
                  <a:pt x="1601376" y="554482"/>
                  <a:pt x="1617936" y="597786"/>
                  <a:pt x="1631950" y="622310"/>
                </a:cubicBezTo>
                <a:cubicBezTo>
                  <a:pt x="1635736" y="628936"/>
                  <a:pt x="1640417" y="635010"/>
                  <a:pt x="1644650" y="641360"/>
                </a:cubicBezTo>
                <a:cubicBezTo>
                  <a:pt x="1681473" y="629086"/>
                  <a:pt x="1664407" y="640825"/>
                  <a:pt x="1676400" y="577860"/>
                </a:cubicBezTo>
                <a:cubicBezTo>
                  <a:pt x="1681218" y="552564"/>
                  <a:pt x="1684494" y="526995"/>
                  <a:pt x="1689100" y="501660"/>
                </a:cubicBezTo>
                <a:cubicBezTo>
                  <a:pt x="1719550" y="334185"/>
                  <a:pt x="1689170" y="513939"/>
                  <a:pt x="1708150" y="400060"/>
                </a:cubicBezTo>
                <a:cubicBezTo>
                  <a:pt x="1712383" y="408527"/>
                  <a:pt x="1717526" y="416597"/>
                  <a:pt x="1720850" y="425460"/>
                </a:cubicBezTo>
                <a:cubicBezTo>
                  <a:pt x="1732958" y="457749"/>
                  <a:pt x="1721269" y="442277"/>
                  <a:pt x="1733550" y="469910"/>
                </a:cubicBezTo>
                <a:cubicBezTo>
                  <a:pt x="1739317" y="482885"/>
                  <a:pt x="1746833" y="495035"/>
                  <a:pt x="1752600" y="508010"/>
                </a:cubicBezTo>
                <a:cubicBezTo>
                  <a:pt x="1755318" y="514127"/>
                  <a:pt x="1756464" y="520845"/>
                  <a:pt x="1758950" y="527060"/>
                </a:cubicBezTo>
                <a:cubicBezTo>
                  <a:pt x="1791690" y="608911"/>
                  <a:pt x="1764981" y="594687"/>
                  <a:pt x="1809750" y="609610"/>
                </a:cubicBezTo>
                <a:cubicBezTo>
                  <a:pt x="1811867" y="537643"/>
                  <a:pt x="1808362" y="465291"/>
                  <a:pt x="1816100" y="393710"/>
                </a:cubicBezTo>
                <a:cubicBezTo>
                  <a:pt x="1817065" y="384782"/>
                  <a:pt x="1826170" y="374660"/>
                  <a:pt x="1835150" y="374660"/>
                </a:cubicBezTo>
                <a:cubicBezTo>
                  <a:pt x="1842782" y="374660"/>
                  <a:pt x="1843805" y="387238"/>
                  <a:pt x="1847850" y="393710"/>
                </a:cubicBezTo>
                <a:cubicBezTo>
                  <a:pt x="1854391" y="404176"/>
                  <a:pt x="1859495" y="415586"/>
                  <a:pt x="1866900" y="425460"/>
                </a:cubicBezTo>
                <a:cubicBezTo>
                  <a:pt x="1918552" y="494330"/>
                  <a:pt x="1901640" y="480370"/>
                  <a:pt x="1943100" y="508010"/>
                </a:cubicBezTo>
                <a:cubicBezTo>
                  <a:pt x="1945217" y="495310"/>
                  <a:pt x="1948229" y="482727"/>
                  <a:pt x="1949450" y="469910"/>
                </a:cubicBezTo>
                <a:cubicBezTo>
                  <a:pt x="1952467" y="438233"/>
                  <a:pt x="1950108" y="405967"/>
                  <a:pt x="1955800" y="374660"/>
                </a:cubicBezTo>
                <a:cubicBezTo>
                  <a:pt x="1957361" y="366074"/>
                  <a:pt x="1957725" y="392538"/>
                  <a:pt x="1962150" y="400060"/>
                </a:cubicBezTo>
                <a:cubicBezTo>
                  <a:pt x="1979119" y="428907"/>
                  <a:pt x="2000340" y="455031"/>
                  <a:pt x="2019300" y="482610"/>
                </a:cubicBezTo>
                <a:cubicBezTo>
                  <a:pt x="2032701" y="502103"/>
                  <a:pt x="2031640" y="504535"/>
                  <a:pt x="2051050" y="520710"/>
                </a:cubicBezTo>
                <a:cubicBezTo>
                  <a:pt x="2056913" y="525596"/>
                  <a:pt x="2063750" y="529177"/>
                  <a:pt x="2070100" y="533410"/>
                </a:cubicBezTo>
                <a:cubicBezTo>
                  <a:pt x="2072217" y="527060"/>
                  <a:pt x="2075937" y="521034"/>
                  <a:pt x="2076450" y="514360"/>
                </a:cubicBezTo>
                <a:cubicBezTo>
                  <a:pt x="2080187" y="465774"/>
                  <a:pt x="2073682" y="416179"/>
                  <a:pt x="2082800" y="368310"/>
                </a:cubicBezTo>
                <a:cubicBezTo>
                  <a:pt x="2084228" y="360813"/>
                  <a:pt x="2095500" y="376777"/>
                  <a:pt x="2101850" y="381010"/>
                </a:cubicBezTo>
                <a:cubicBezTo>
                  <a:pt x="2106083" y="387360"/>
                  <a:pt x="2110764" y="393434"/>
                  <a:pt x="2114550" y="400060"/>
                </a:cubicBezTo>
                <a:cubicBezTo>
                  <a:pt x="2121191" y="411681"/>
                  <a:pt x="2129636" y="434196"/>
                  <a:pt x="2139950" y="444510"/>
                </a:cubicBezTo>
                <a:cubicBezTo>
                  <a:pt x="2145346" y="449906"/>
                  <a:pt x="2151854" y="454530"/>
                  <a:pt x="2159000" y="457210"/>
                </a:cubicBezTo>
                <a:cubicBezTo>
                  <a:pt x="2169106" y="461000"/>
                  <a:pt x="2180167" y="461443"/>
                  <a:pt x="2190750" y="463560"/>
                </a:cubicBezTo>
                <a:cubicBezTo>
                  <a:pt x="2205567" y="461443"/>
                  <a:pt x="2220524" y="460145"/>
                  <a:pt x="2235200" y="457210"/>
                </a:cubicBezTo>
                <a:cubicBezTo>
                  <a:pt x="2241764" y="455897"/>
                  <a:pt x="2249023" y="455041"/>
                  <a:pt x="2254250" y="450860"/>
                </a:cubicBezTo>
                <a:cubicBezTo>
                  <a:pt x="2260209" y="446092"/>
                  <a:pt x="2261554" y="437206"/>
                  <a:pt x="2266950" y="431810"/>
                </a:cubicBezTo>
                <a:cubicBezTo>
                  <a:pt x="2285148" y="413612"/>
                  <a:pt x="2284392" y="423089"/>
                  <a:pt x="2305050" y="412760"/>
                </a:cubicBezTo>
                <a:cubicBezTo>
                  <a:pt x="2311876" y="409347"/>
                  <a:pt x="2317750" y="404293"/>
                  <a:pt x="2324100" y="400060"/>
                </a:cubicBezTo>
                <a:cubicBezTo>
                  <a:pt x="2330521" y="390428"/>
                  <a:pt x="2343150" y="375105"/>
                  <a:pt x="2343150" y="361960"/>
                </a:cubicBezTo>
                <a:cubicBezTo>
                  <a:pt x="2343150" y="306850"/>
                  <a:pt x="2335913" y="320310"/>
                  <a:pt x="2324100" y="273060"/>
                </a:cubicBezTo>
                <a:cubicBezTo>
                  <a:pt x="2314120" y="233140"/>
                  <a:pt x="2318984" y="256300"/>
                  <a:pt x="2311400" y="203210"/>
                </a:cubicBezTo>
                <a:cubicBezTo>
                  <a:pt x="2309283" y="162993"/>
                  <a:pt x="2310259" y="122494"/>
                  <a:pt x="2305050" y="82560"/>
                </a:cubicBezTo>
                <a:cubicBezTo>
                  <a:pt x="2303826" y="73173"/>
                  <a:pt x="2300467" y="62030"/>
                  <a:pt x="2292350" y="57160"/>
                </a:cubicBezTo>
                <a:cubicBezTo>
                  <a:pt x="2270919" y="44301"/>
                  <a:pt x="2197974" y="40102"/>
                  <a:pt x="2178050" y="38110"/>
                </a:cubicBezTo>
                <a:cubicBezTo>
                  <a:pt x="2158405" y="31562"/>
                  <a:pt x="2143251" y="25410"/>
                  <a:pt x="2120900" y="25410"/>
                </a:cubicBezTo>
                <a:cubicBezTo>
                  <a:pt x="2099628" y="25410"/>
                  <a:pt x="2078567" y="29643"/>
                  <a:pt x="2057400" y="31760"/>
                </a:cubicBezTo>
                <a:cubicBezTo>
                  <a:pt x="2055283" y="38110"/>
                  <a:pt x="2049950" y="44208"/>
                  <a:pt x="2051050" y="50810"/>
                </a:cubicBezTo>
                <a:cubicBezTo>
                  <a:pt x="2052305" y="58338"/>
                  <a:pt x="2059171" y="63755"/>
                  <a:pt x="2063750" y="69860"/>
                </a:cubicBezTo>
                <a:cubicBezTo>
                  <a:pt x="2081382" y="93369"/>
                  <a:pt x="2089536" y="106366"/>
                  <a:pt x="2114550" y="120660"/>
                </a:cubicBezTo>
                <a:cubicBezTo>
                  <a:pt x="2120362" y="123981"/>
                  <a:pt x="2127250" y="124893"/>
                  <a:pt x="2133600" y="127010"/>
                </a:cubicBezTo>
                <a:cubicBezTo>
                  <a:pt x="2154767" y="124893"/>
                  <a:pt x="2175850" y="119694"/>
                  <a:pt x="2197100" y="120660"/>
                </a:cubicBezTo>
                <a:cubicBezTo>
                  <a:pt x="2336800" y="127010"/>
                  <a:pt x="2222500" y="141827"/>
                  <a:pt x="2311400" y="127010"/>
                </a:cubicBezTo>
                <a:cubicBezTo>
                  <a:pt x="2315633" y="120660"/>
                  <a:pt x="2320687" y="114786"/>
                  <a:pt x="2324100" y="107960"/>
                </a:cubicBezTo>
                <a:cubicBezTo>
                  <a:pt x="2336457" y="83246"/>
                  <a:pt x="2324593" y="91994"/>
                  <a:pt x="2336800" y="63510"/>
                </a:cubicBezTo>
                <a:cubicBezTo>
                  <a:pt x="2339806" y="56495"/>
                  <a:pt x="2345267" y="50810"/>
                  <a:pt x="2349500" y="44460"/>
                </a:cubicBezTo>
                <a:cubicBezTo>
                  <a:pt x="2351617" y="50810"/>
                  <a:pt x="2354537" y="56946"/>
                  <a:pt x="2355850" y="63510"/>
                </a:cubicBezTo>
                <a:cubicBezTo>
                  <a:pt x="2362928" y="98900"/>
                  <a:pt x="2360679" y="111954"/>
                  <a:pt x="2368550" y="146060"/>
                </a:cubicBezTo>
                <a:cubicBezTo>
                  <a:pt x="2372015" y="161075"/>
                  <a:pt x="2377785" y="175495"/>
                  <a:pt x="2381250" y="190510"/>
                </a:cubicBezTo>
                <a:cubicBezTo>
                  <a:pt x="2386932" y="215131"/>
                  <a:pt x="2390607" y="256011"/>
                  <a:pt x="2393950" y="279410"/>
                </a:cubicBezTo>
                <a:cubicBezTo>
                  <a:pt x="2406598" y="367948"/>
                  <a:pt x="2395058" y="254602"/>
                  <a:pt x="2406650" y="393710"/>
                </a:cubicBezTo>
                <a:cubicBezTo>
                  <a:pt x="2408767" y="381010"/>
                  <a:pt x="2411179" y="368356"/>
                  <a:pt x="2413000" y="355610"/>
                </a:cubicBezTo>
                <a:cubicBezTo>
                  <a:pt x="2421975" y="292783"/>
                  <a:pt x="2413249" y="323112"/>
                  <a:pt x="2425700" y="285760"/>
                </a:cubicBezTo>
                <a:cubicBezTo>
                  <a:pt x="2428207" y="238136"/>
                  <a:pt x="2428075" y="172283"/>
                  <a:pt x="2438400" y="120660"/>
                </a:cubicBezTo>
                <a:cubicBezTo>
                  <a:pt x="2439713" y="114096"/>
                  <a:pt x="2442911" y="108046"/>
                  <a:pt x="2444750" y="101610"/>
                </a:cubicBezTo>
                <a:cubicBezTo>
                  <a:pt x="2447148" y="93219"/>
                  <a:pt x="2448983" y="84677"/>
                  <a:pt x="2451100" y="76210"/>
                </a:cubicBezTo>
                <a:cubicBezTo>
                  <a:pt x="2474009" y="167847"/>
                  <a:pt x="2452138" y="85882"/>
                  <a:pt x="2482850" y="184160"/>
                </a:cubicBezTo>
                <a:cubicBezTo>
                  <a:pt x="2500258" y="239865"/>
                  <a:pt x="2485709" y="213849"/>
                  <a:pt x="2508250" y="247660"/>
                </a:cubicBezTo>
                <a:cubicBezTo>
                  <a:pt x="2510367" y="239193"/>
                  <a:pt x="2513773" y="230948"/>
                  <a:pt x="2514600" y="222260"/>
                </a:cubicBezTo>
                <a:cubicBezTo>
                  <a:pt x="2517693" y="189783"/>
                  <a:pt x="2519300" y="99827"/>
                  <a:pt x="2527300" y="57160"/>
                </a:cubicBezTo>
                <a:cubicBezTo>
                  <a:pt x="2536508" y="8051"/>
                  <a:pt x="2527697" y="16811"/>
                  <a:pt x="2559050" y="6360"/>
                </a:cubicBezTo>
                <a:cubicBezTo>
                  <a:pt x="2601899" y="73693"/>
                  <a:pt x="2611561" y="81993"/>
                  <a:pt x="2641600" y="158760"/>
                </a:cubicBezTo>
                <a:cubicBezTo>
                  <a:pt x="2650850" y="182398"/>
                  <a:pt x="2666992" y="245511"/>
                  <a:pt x="2673350" y="273060"/>
                </a:cubicBezTo>
                <a:cubicBezTo>
                  <a:pt x="2684844" y="322868"/>
                  <a:pt x="2673911" y="287443"/>
                  <a:pt x="2686050" y="323860"/>
                </a:cubicBezTo>
                <a:cubicBezTo>
                  <a:pt x="2690283" y="317510"/>
                  <a:pt x="2697151" y="312272"/>
                  <a:pt x="2698750" y="304810"/>
                </a:cubicBezTo>
                <a:cubicBezTo>
                  <a:pt x="2703649" y="281950"/>
                  <a:pt x="2703766" y="258301"/>
                  <a:pt x="2705100" y="234960"/>
                </a:cubicBezTo>
                <a:cubicBezTo>
                  <a:pt x="2708001" y="184199"/>
                  <a:pt x="2709333" y="133360"/>
                  <a:pt x="2711450" y="82560"/>
                </a:cubicBezTo>
                <a:cubicBezTo>
                  <a:pt x="2715683" y="88910"/>
                  <a:pt x="2721906" y="94316"/>
                  <a:pt x="2724150" y="101610"/>
                </a:cubicBezTo>
                <a:cubicBezTo>
                  <a:pt x="2741253" y="157194"/>
                  <a:pt x="2730823" y="164410"/>
                  <a:pt x="2749550" y="215910"/>
                </a:cubicBezTo>
                <a:cubicBezTo>
                  <a:pt x="2752158" y="223082"/>
                  <a:pt x="2758017" y="228610"/>
                  <a:pt x="2762250" y="234960"/>
                </a:cubicBezTo>
                <a:cubicBezTo>
                  <a:pt x="2764367" y="243427"/>
                  <a:pt x="2766202" y="251969"/>
                  <a:pt x="2768600" y="260360"/>
                </a:cubicBezTo>
                <a:cubicBezTo>
                  <a:pt x="2770439" y="266796"/>
                  <a:pt x="2770217" y="284143"/>
                  <a:pt x="2774950" y="279410"/>
                </a:cubicBezTo>
                <a:cubicBezTo>
                  <a:pt x="2782582" y="271778"/>
                  <a:pt x="2779183" y="258243"/>
                  <a:pt x="2781300" y="247660"/>
                </a:cubicBezTo>
                <a:cubicBezTo>
                  <a:pt x="2779183" y="186277"/>
                  <a:pt x="2774950" y="124930"/>
                  <a:pt x="2774950" y="63510"/>
                </a:cubicBezTo>
                <a:cubicBezTo>
                  <a:pt x="2774950" y="46445"/>
                  <a:pt x="2766036" y="20342"/>
                  <a:pt x="2781300" y="12710"/>
                </a:cubicBezTo>
                <a:cubicBezTo>
                  <a:pt x="2794000" y="6360"/>
                  <a:pt x="2792908" y="38717"/>
                  <a:pt x="2800350" y="50810"/>
                </a:cubicBezTo>
                <a:cubicBezTo>
                  <a:pt x="2809893" y="66317"/>
                  <a:pt x="2822254" y="79944"/>
                  <a:pt x="2832100" y="95260"/>
                </a:cubicBezTo>
                <a:cubicBezTo>
                  <a:pt x="2846874" y="118242"/>
                  <a:pt x="2864311" y="156566"/>
                  <a:pt x="2882900" y="177810"/>
                </a:cubicBezTo>
                <a:cubicBezTo>
                  <a:pt x="2887926" y="183553"/>
                  <a:pt x="2895600" y="186277"/>
                  <a:pt x="2901950" y="190510"/>
                </a:cubicBezTo>
                <a:cubicBezTo>
                  <a:pt x="2908300" y="184160"/>
                  <a:pt x="2917931" y="179900"/>
                  <a:pt x="2921000" y="171460"/>
                </a:cubicBezTo>
                <a:cubicBezTo>
                  <a:pt x="2926832" y="155422"/>
                  <a:pt x="2925465" y="137621"/>
                  <a:pt x="2927350" y="120660"/>
                </a:cubicBezTo>
                <a:cubicBezTo>
                  <a:pt x="2929699" y="99518"/>
                  <a:pt x="2931583" y="78327"/>
                  <a:pt x="2933700" y="57160"/>
                </a:cubicBezTo>
                <a:cubicBezTo>
                  <a:pt x="2961217" y="95260"/>
                  <a:pt x="2986891" y="134761"/>
                  <a:pt x="3016250" y="171460"/>
                </a:cubicBezTo>
                <a:cubicBezTo>
                  <a:pt x="3024717" y="182043"/>
                  <a:pt x="3031360" y="194390"/>
                  <a:pt x="3041650" y="203210"/>
                </a:cubicBezTo>
                <a:cubicBezTo>
                  <a:pt x="3046732" y="207566"/>
                  <a:pt x="3054350" y="207443"/>
                  <a:pt x="3060700" y="209560"/>
                </a:cubicBezTo>
                <a:cubicBezTo>
                  <a:pt x="3067050" y="198977"/>
                  <a:pt x="3077073" y="189858"/>
                  <a:pt x="3079750" y="177810"/>
                </a:cubicBezTo>
                <a:cubicBezTo>
                  <a:pt x="3102060" y="77415"/>
                  <a:pt x="3068533" y="122828"/>
                  <a:pt x="3098800" y="69860"/>
                </a:cubicBezTo>
                <a:cubicBezTo>
                  <a:pt x="3102586" y="63234"/>
                  <a:pt x="3105541" y="55578"/>
                  <a:pt x="3111500" y="50810"/>
                </a:cubicBezTo>
                <a:cubicBezTo>
                  <a:pt x="3116727" y="46629"/>
                  <a:pt x="3124200" y="46577"/>
                  <a:pt x="3130550" y="44460"/>
                </a:cubicBezTo>
                <a:cubicBezTo>
                  <a:pt x="3154229" y="82346"/>
                  <a:pt x="3170535" y="104864"/>
                  <a:pt x="3187700" y="146060"/>
                </a:cubicBezTo>
                <a:cubicBezTo>
                  <a:pt x="3191057" y="154116"/>
                  <a:pt x="3191933" y="162993"/>
                  <a:pt x="3194050" y="171460"/>
                </a:cubicBezTo>
                <a:cubicBezTo>
                  <a:pt x="3204633" y="169343"/>
                  <a:pt x="3215694" y="168900"/>
                  <a:pt x="3225800" y="165110"/>
                </a:cubicBezTo>
                <a:cubicBezTo>
                  <a:pt x="3232946" y="162430"/>
                  <a:pt x="3238179" y="156116"/>
                  <a:pt x="3244850" y="152410"/>
                </a:cubicBezTo>
                <a:cubicBezTo>
                  <a:pt x="3257262" y="145514"/>
                  <a:pt x="3269975" y="139127"/>
                  <a:pt x="3282950" y="133360"/>
                </a:cubicBezTo>
                <a:cubicBezTo>
                  <a:pt x="3322385" y="115833"/>
                  <a:pt x="3281443" y="140715"/>
                  <a:pt x="3321050" y="114310"/>
                </a:cubicBezTo>
                <a:cubicBezTo>
                  <a:pt x="3305270" y="35410"/>
                  <a:pt x="3319727" y="114522"/>
                  <a:pt x="3327400" y="120660"/>
                </a:cubicBezTo>
                <a:cubicBezTo>
                  <a:pt x="3333359" y="125428"/>
                  <a:pt x="3340100" y="112193"/>
                  <a:pt x="3346450" y="107960"/>
                </a:cubicBezTo>
                <a:cubicBezTo>
                  <a:pt x="3348567" y="88910"/>
                  <a:pt x="3335183" y="58360"/>
                  <a:pt x="3352800" y="50810"/>
                </a:cubicBezTo>
                <a:cubicBezTo>
                  <a:pt x="3369308" y="43735"/>
                  <a:pt x="3378885" y="75560"/>
                  <a:pt x="3390900" y="88910"/>
                </a:cubicBezTo>
                <a:cubicBezTo>
                  <a:pt x="3469603" y="176357"/>
                  <a:pt x="3343105" y="47465"/>
                  <a:pt x="3435350" y="139710"/>
                </a:cubicBezTo>
                <a:cubicBezTo>
                  <a:pt x="3439583" y="133360"/>
                  <a:pt x="3446553" y="128144"/>
                  <a:pt x="3448050" y="120660"/>
                </a:cubicBezTo>
                <a:cubicBezTo>
                  <a:pt x="3453049" y="95667"/>
                  <a:pt x="3443001" y="67257"/>
                  <a:pt x="3454400" y="44460"/>
                </a:cubicBezTo>
                <a:cubicBezTo>
                  <a:pt x="3458633" y="35993"/>
                  <a:pt x="3472574" y="51045"/>
                  <a:pt x="3479800" y="57160"/>
                </a:cubicBezTo>
                <a:cubicBezTo>
                  <a:pt x="3500366" y="74562"/>
                  <a:pt x="3517900" y="95260"/>
                  <a:pt x="3536950" y="114310"/>
                </a:cubicBezTo>
                <a:cubicBezTo>
                  <a:pt x="3545417" y="122777"/>
                  <a:pt x="3552387" y="133068"/>
                  <a:pt x="3562350" y="139710"/>
                </a:cubicBezTo>
                <a:lnTo>
                  <a:pt x="3581400" y="152410"/>
                </a:lnTo>
                <a:cubicBezTo>
                  <a:pt x="3584984" y="127320"/>
                  <a:pt x="3587910" y="100971"/>
                  <a:pt x="3594100" y="76210"/>
                </a:cubicBezTo>
                <a:cubicBezTo>
                  <a:pt x="3595723" y="69716"/>
                  <a:pt x="3596269" y="62387"/>
                  <a:pt x="3600450" y="57160"/>
                </a:cubicBezTo>
                <a:cubicBezTo>
                  <a:pt x="3605218" y="51201"/>
                  <a:pt x="3613150" y="48693"/>
                  <a:pt x="3619500" y="44460"/>
                </a:cubicBezTo>
                <a:cubicBezTo>
                  <a:pt x="3625850" y="46577"/>
                  <a:pt x="3632398" y="48173"/>
                  <a:pt x="3638550" y="50810"/>
                </a:cubicBezTo>
                <a:cubicBezTo>
                  <a:pt x="3647251" y="54539"/>
                  <a:pt x="3655115" y="60112"/>
                  <a:pt x="3663950" y="63510"/>
                </a:cubicBezTo>
                <a:cubicBezTo>
                  <a:pt x="3682692" y="70718"/>
                  <a:pt x="3721100" y="82560"/>
                  <a:pt x="3721100" y="82560"/>
                </a:cubicBezTo>
                <a:cubicBezTo>
                  <a:pt x="3731683" y="80443"/>
                  <a:pt x="3748023" y="85863"/>
                  <a:pt x="3752850" y="76210"/>
                </a:cubicBezTo>
                <a:cubicBezTo>
                  <a:pt x="3757948" y="66015"/>
                  <a:pt x="3744152" y="55133"/>
                  <a:pt x="3740150" y="44460"/>
                </a:cubicBezTo>
                <a:cubicBezTo>
                  <a:pt x="3737800" y="38193"/>
                  <a:pt x="3735917" y="31760"/>
                  <a:pt x="3733800" y="25410"/>
                </a:cubicBezTo>
                <a:cubicBezTo>
                  <a:pt x="3735917" y="19060"/>
                  <a:pt x="3735417" y="11093"/>
                  <a:pt x="3740150" y="6360"/>
                </a:cubicBezTo>
                <a:cubicBezTo>
                  <a:pt x="3753167" y="-6657"/>
                  <a:pt x="3778874" y="3945"/>
                  <a:pt x="3790950" y="6360"/>
                </a:cubicBezTo>
                <a:cubicBezTo>
                  <a:pt x="3827559" y="30766"/>
                  <a:pt x="3792244" y="9636"/>
                  <a:pt x="3829050" y="25410"/>
                </a:cubicBezTo>
                <a:cubicBezTo>
                  <a:pt x="3883977" y="48950"/>
                  <a:pt x="3828824" y="29568"/>
                  <a:pt x="3873500" y="44460"/>
                </a:cubicBezTo>
                <a:cubicBezTo>
                  <a:pt x="3898213" y="81529"/>
                  <a:pt x="3879850" y="58612"/>
                  <a:pt x="3879850" y="38110"/>
                </a:cubicBezTo>
                <a:cubicBezTo>
                  <a:pt x="3879850" y="29383"/>
                  <a:pt x="3884083" y="21177"/>
                  <a:pt x="3886200" y="12710"/>
                </a:cubicBezTo>
                <a:cubicBezTo>
                  <a:pt x="3894667" y="16943"/>
                  <a:pt x="3904907" y="18717"/>
                  <a:pt x="3911600" y="25410"/>
                </a:cubicBezTo>
                <a:cubicBezTo>
                  <a:pt x="3926567" y="40377"/>
                  <a:pt x="3949700" y="76210"/>
                  <a:pt x="3949700" y="76210"/>
                </a:cubicBezTo>
              </a:path>
            </a:pathLst>
          </a:cu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11200" y="2628900"/>
            <a:ext cx="1473200" cy="1200611"/>
          </a:xfrm>
          <a:custGeom>
            <a:avLst/>
            <a:gdLst>
              <a:gd name="connsiteX0" fmla="*/ 0 w 1473200"/>
              <a:gd name="connsiteY0" fmla="*/ 0 h 1200611"/>
              <a:gd name="connsiteX1" fmla="*/ 0 w 1473200"/>
              <a:gd name="connsiteY1" fmla="*/ 0 h 1200611"/>
              <a:gd name="connsiteX2" fmla="*/ 19050 w 1473200"/>
              <a:gd name="connsiteY2" fmla="*/ 50800 h 1200611"/>
              <a:gd name="connsiteX3" fmla="*/ 57150 w 1473200"/>
              <a:gd name="connsiteY3" fmla="*/ 38100 h 1200611"/>
              <a:gd name="connsiteX4" fmla="*/ 69850 w 1473200"/>
              <a:gd name="connsiteY4" fmla="*/ 76200 h 1200611"/>
              <a:gd name="connsiteX5" fmla="*/ 69850 w 1473200"/>
              <a:gd name="connsiteY5" fmla="*/ 146050 h 1200611"/>
              <a:gd name="connsiteX6" fmla="*/ 88900 w 1473200"/>
              <a:gd name="connsiteY6" fmla="*/ 127000 h 1200611"/>
              <a:gd name="connsiteX7" fmla="*/ 101600 w 1473200"/>
              <a:gd name="connsiteY7" fmla="*/ 107950 h 1200611"/>
              <a:gd name="connsiteX8" fmla="*/ 120650 w 1473200"/>
              <a:gd name="connsiteY8" fmla="*/ 101600 h 1200611"/>
              <a:gd name="connsiteX9" fmla="*/ 114300 w 1473200"/>
              <a:gd name="connsiteY9" fmla="*/ 120650 h 1200611"/>
              <a:gd name="connsiteX10" fmla="*/ 120650 w 1473200"/>
              <a:gd name="connsiteY10" fmla="*/ 190500 h 1200611"/>
              <a:gd name="connsiteX11" fmla="*/ 152400 w 1473200"/>
              <a:gd name="connsiteY11" fmla="*/ 184150 h 1200611"/>
              <a:gd name="connsiteX12" fmla="*/ 190500 w 1473200"/>
              <a:gd name="connsiteY12" fmla="*/ 171450 h 1200611"/>
              <a:gd name="connsiteX13" fmla="*/ 209550 w 1473200"/>
              <a:gd name="connsiteY13" fmla="*/ 165100 h 1200611"/>
              <a:gd name="connsiteX14" fmla="*/ 234950 w 1473200"/>
              <a:gd name="connsiteY14" fmla="*/ 158750 h 1200611"/>
              <a:gd name="connsiteX15" fmla="*/ 254000 w 1473200"/>
              <a:gd name="connsiteY15" fmla="*/ 146050 h 1200611"/>
              <a:gd name="connsiteX16" fmla="*/ 279400 w 1473200"/>
              <a:gd name="connsiteY16" fmla="*/ 139700 h 1200611"/>
              <a:gd name="connsiteX17" fmla="*/ 273050 w 1473200"/>
              <a:gd name="connsiteY17" fmla="*/ 158750 h 1200611"/>
              <a:gd name="connsiteX18" fmla="*/ 247650 w 1473200"/>
              <a:gd name="connsiteY18" fmla="*/ 196850 h 1200611"/>
              <a:gd name="connsiteX19" fmla="*/ 234950 w 1473200"/>
              <a:gd name="connsiteY19" fmla="*/ 234950 h 1200611"/>
              <a:gd name="connsiteX20" fmla="*/ 241300 w 1473200"/>
              <a:gd name="connsiteY20" fmla="*/ 279400 h 1200611"/>
              <a:gd name="connsiteX21" fmla="*/ 254000 w 1473200"/>
              <a:gd name="connsiteY21" fmla="*/ 260350 h 1200611"/>
              <a:gd name="connsiteX22" fmla="*/ 279400 w 1473200"/>
              <a:gd name="connsiteY22" fmla="*/ 241300 h 1200611"/>
              <a:gd name="connsiteX23" fmla="*/ 336550 w 1473200"/>
              <a:gd name="connsiteY23" fmla="*/ 190500 h 1200611"/>
              <a:gd name="connsiteX24" fmla="*/ 330200 w 1473200"/>
              <a:gd name="connsiteY24" fmla="*/ 209550 h 1200611"/>
              <a:gd name="connsiteX25" fmla="*/ 323850 w 1473200"/>
              <a:gd name="connsiteY25" fmla="*/ 234950 h 1200611"/>
              <a:gd name="connsiteX26" fmla="*/ 298450 w 1473200"/>
              <a:gd name="connsiteY26" fmla="*/ 279400 h 1200611"/>
              <a:gd name="connsiteX27" fmla="*/ 285750 w 1473200"/>
              <a:gd name="connsiteY27" fmla="*/ 304800 h 1200611"/>
              <a:gd name="connsiteX28" fmla="*/ 279400 w 1473200"/>
              <a:gd name="connsiteY28" fmla="*/ 349250 h 1200611"/>
              <a:gd name="connsiteX29" fmla="*/ 273050 w 1473200"/>
              <a:gd name="connsiteY29" fmla="*/ 374650 h 1200611"/>
              <a:gd name="connsiteX30" fmla="*/ 279400 w 1473200"/>
              <a:gd name="connsiteY30" fmla="*/ 393700 h 1200611"/>
              <a:gd name="connsiteX31" fmla="*/ 330200 w 1473200"/>
              <a:gd name="connsiteY31" fmla="*/ 336550 h 1200611"/>
              <a:gd name="connsiteX32" fmla="*/ 349250 w 1473200"/>
              <a:gd name="connsiteY32" fmla="*/ 304800 h 1200611"/>
              <a:gd name="connsiteX33" fmla="*/ 431800 w 1473200"/>
              <a:gd name="connsiteY33" fmla="*/ 228600 h 1200611"/>
              <a:gd name="connsiteX34" fmla="*/ 419100 w 1473200"/>
              <a:gd name="connsiteY34" fmla="*/ 488950 h 1200611"/>
              <a:gd name="connsiteX35" fmla="*/ 457200 w 1473200"/>
              <a:gd name="connsiteY35" fmla="*/ 438150 h 1200611"/>
              <a:gd name="connsiteX36" fmla="*/ 476250 w 1473200"/>
              <a:gd name="connsiteY36" fmla="*/ 406400 h 1200611"/>
              <a:gd name="connsiteX37" fmla="*/ 565150 w 1473200"/>
              <a:gd name="connsiteY37" fmla="*/ 323850 h 1200611"/>
              <a:gd name="connsiteX38" fmla="*/ 546100 w 1473200"/>
              <a:gd name="connsiteY38" fmla="*/ 381000 h 1200611"/>
              <a:gd name="connsiteX39" fmla="*/ 527050 w 1473200"/>
              <a:gd name="connsiteY39" fmla="*/ 438150 h 1200611"/>
              <a:gd name="connsiteX40" fmla="*/ 520700 w 1473200"/>
              <a:gd name="connsiteY40" fmla="*/ 457200 h 1200611"/>
              <a:gd name="connsiteX41" fmla="*/ 514350 w 1473200"/>
              <a:gd name="connsiteY41" fmla="*/ 482600 h 1200611"/>
              <a:gd name="connsiteX42" fmla="*/ 495300 w 1473200"/>
              <a:gd name="connsiteY42" fmla="*/ 533400 h 1200611"/>
              <a:gd name="connsiteX43" fmla="*/ 514350 w 1473200"/>
              <a:gd name="connsiteY43" fmla="*/ 527050 h 1200611"/>
              <a:gd name="connsiteX44" fmla="*/ 527050 w 1473200"/>
              <a:gd name="connsiteY44" fmla="*/ 508000 h 1200611"/>
              <a:gd name="connsiteX45" fmla="*/ 539750 w 1473200"/>
              <a:gd name="connsiteY45" fmla="*/ 482600 h 1200611"/>
              <a:gd name="connsiteX46" fmla="*/ 558800 w 1473200"/>
              <a:gd name="connsiteY46" fmla="*/ 463550 h 1200611"/>
              <a:gd name="connsiteX47" fmla="*/ 577850 w 1473200"/>
              <a:gd name="connsiteY47" fmla="*/ 438150 h 1200611"/>
              <a:gd name="connsiteX48" fmla="*/ 596900 w 1473200"/>
              <a:gd name="connsiteY48" fmla="*/ 425450 h 1200611"/>
              <a:gd name="connsiteX49" fmla="*/ 673100 w 1473200"/>
              <a:gd name="connsiteY49" fmla="*/ 355600 h 1200611"/>
              <a:gd name="connsiteX50" fmla="*/ 679450 w 1473200"/>
              <a:gd name="connsiteY50" fmla="*/ 374650 h 1200611"/>
              <a:gd name="connsiteX51" fmla="*/ 654050 w 1473200"/>
              <a:gd name="connsiteY51" fmla="*/ 450850 h 1200611"/>
              <a:gd name="connsiteX52" fmla="*/ 635000 w 1473200"/>
              <a:gd name="connsiteY52" fmla="*/ 527050 h 1200611"/>
              <a:gd name="connsiteX53" fmla="*/ 628650 w 1473200"/>
              <a:gd name="connsiteY53" fmla="*/ 546100 h 1200611"/>
              <a:gd name="connsiteX54" fmla="*/ 615950 w 1473200"/>
              <a:gd name="connsiteY54" fmla="*/ 615950 h 1200611"/>
              <a:gd name="connsiteX55" fmla="*/ 622300 w 1473200"/>
              <a:gd name="connsiteY55" fmla="*/ 635000 h 1200611"/>
              <a:gd name="connsiteX56" fmla="*/ 628650 w 1473200"/>
              <a:gd name="connsiteY56" fmla="*/ 615950 h 1200611"/>
              <a:gd name="connsiteX57" fmla="*/ 654050 w 1473200"/>
              <a:gd name="connsiteY57" fmla="*/ 565150 h 1200611"/>
              <a:gd name="connsiteX58" fmla="*/ 679450 w 1473200"/>
              <a:gd name="connsiteY58" fmla="*/ 527050 h 1200611"/>
              <a:gd name="connsiteX59" fmla="*/ 730250 w 1473200"/>
              <a:gd name="connsiteY59" fmla="*/ 488950 h 1200611"/>
              <a:gd name="connsiteX60" fmla="*/ 749300 w 1473200"/>
              <a:gd name="connsiteY60" fmla="*/ 476250 h 1200611"/>
              <a:gd name="connsiteX61" fmla="*/ 768350 w 1473200"/>
              <a:gd name="connsiteY61" fmla="*/ 469900 h 1200611"/>
              <a:gd name="connsiteX62" fmla="*/ 762000 w 1473200"/>
              <a:gd name="connsiteY62" fmla="*/ 609600 h 1200611"/>
              <a:gd name="connsiteX63" fmla="*/ 768350 w 1473200"/>
              <a:gd name="connsiteY63" fmla="*/ 730250 h 1200611"/>
              <a:gd name="connsiteX64" fmla="*/ 781050 w 1473200"/>
              <a:gd name="connsiteY64" fmla="*/ 679450 h 1200611"/>
              <a:gd name="connsiteX65" fmla="*/ 793750 w 1473200"/>
              <a:gd name="connsiteY65" fmla="*/ 647700 h 1200611"/>
              <a:gd name="connsiteX66" fmla="*/ 800100 w 1473200"/>
              <a:gd name="connsiteY66" fmla="*/ 628650 h 1200611"/>
              <a:gd name="connsiteX67" fmla="*/ 825500 w 1473200"/>
              <a:gd name="connsiteY67" fmla="*/ 577850 h 1200611"/>
              <a:gd name="connsiteX68" fmla="*/ 844550 w 1473200"/>
              <a:gd name="connsiteY68" fmla="*/ 546100 h 1200611"/>
              <a:gd name="connsiteX69" fmla="*/ 850900 w 1473200"/>
              <a:gd name="connsiteY69" fmla="*/ 527050 h 1200611"/>
              <a:gd name="connsiteX70" fmla="*/ 876300 w 1473200"/>
              <a:gd name="connsiteY70" fmla="*/ 488950 h 1200611"/>
              <a:gd name="connsiteX71" fmla="*/ 882650 w 1473200"/>
              <a:gd name="connsiteY71" fmla="*/ 469900 h 1200611"/>
              <a:gd name="connsiteX72" fmla="*/ 920750 w 1473200"/>
              <a:gd name="connsiteY72" fmla="*/ 450850 h 1200611"/>
              <a:gd name="connsiteX73" fmla="*/ 901700 w 1473200"/>
              <a:gd name="connsiteY73" fmla="*/ 495300 h 1200611"/>
              <a:gd name="connsiteX74" fmla="*/ 889000 w 1473200"/>
              <a:gd name="connsiteY74" fmla="*/ 565150 h 1200611"/>
              <a:gd name="connsiteX75" fmla="*/ 882650 w 1473200"/>
              <a:gd name="connsiteY75" fmla="*/ 590550 h 1200611"/>
              <a:gd name="connsiteX76" fmla="*/ 869950 w 1473200"/>
              <a:gd name="connsiteY76" fmla="*/ 609600 h 1200611"/>
              <a:gd name="connsiteX77" fmla="*/ 863600 w 1473200"/>
              <a:gd name="connsiteY77" fmla="*/ 654050 h 1200611"/>
              <a:gd name="connsiteX78" fmla="*/ 850900 w 1473200"/>
              <a:gd name="connsiteY78" fmla="*/ 704850 h 1200611"/>
              <a:gd name="connsiteX79" fmla="*/ 844550 w 1473200"/>
              <a:gd name="connsiteY79" fmla="*/ 730250 h 1200611"/>
              <a:gd name="connsiteX80" fmla="*/ 831850 w 1473200"/>
              <a:gd name="connsiteY80" fmla="*/ 800100 h 1200611"/>
              <a:gd name="connsiteX81" fmla="*/ 838200 w 1473200"/>
              <a:gd name="connsiteY81" fmla="*/ 819150 h 1200611"/>
              <a:gd name="connsiteX82" fmla="*/ 850900 w 1473200"/>
              <a:gd name="connsiteY82" fmla="*/ 781050 h 1200611"/>
              <a:gd name="connsiteX83" fmla="*/ 869950 w 1473200"/>
              <a:gd name="connsiteY83" fmla="*/ 762000 h 1200611"/>
              <a:gd name="connsiteX84" fmla="*/ 876300 w 1473200"/>
              <a:gd name="connsiteY84" fmla="*/ 736600 h 1200611"/>
              <a:gd name="connsiteX85" fmla="*/ 908050 w 1473200"/>
              <a:gd name="connsiteY85" fmla="*/ 685800 h 1200611"/>
              <a:gd name="connsiteX86" fmla="*/ 933450 w 1473200"/>
              <a:gd name="connsiteY86" fmla="*/ 647700 h 1200611"/>
              <a:gd name="connsiteX87" fmla="*/ 946150 w 1473200"/>
              <a:gd name="connsiteY87" fmla="*/ 628650 h 1200611"/>
              <a:gd name="connsiteX88" fmla="*/ 984250 w 1473200"/>
              <a:gd name="connsiteY88" fmla="*/ 596900 h 1200611"/>
              <a:gd name="connsiteX89" fmla="*/ 990600 w 1473200"/>
              <a:gd name="connsiteY89" fmla="*/ 577850 h 1200611"/>
              <a:gd name="connsiteX90" fmla="*/ 1003300 w 1473200"/>
              <a:gd name="connsiteY90" fmla="*/ 558800 h 1200611"/>
              <a:gd name="connsiteX91" fmla="*/ 1016000 w 1473200"/>
              <a:gd name="connsiteY91" fmla="*/ 520700 h 1200611"/>
              <a:gd name="connsiteX92" fmla="*/ 1009650 w 1473200"/>
              <a:gd name="connsiteY92" fmla="*/ 590550 h 1200611"/>
              <a:gd name="connsiteX93" fmla="*/ 1003300 w 1473200"/>
              <a:gd name="connsiteY93" fmla="*/ 609600 h 1200611"/>
              <a:gd name="connsiteX94" fmla="*/ 996950 w 1473200"/>
              <a:gd name="connsiteY94" fmla="*/ 647700 h 1200611"/>
              <a:gd name="connsiteX95" fmla="*/ 984250 w 1473200"/>
              <a:gd name="connsiteY95" fmla="*/ 698500 h 1200611"/>
              <a:gd name="connsiteX96" fmla="*/ 971550 w 1473200"/>
              <a:gd name="connsiteY96" fmla="*/ 755650 h 1200611"/>
              <a:gd name="connsiteX97" fmla="*/ 965200 w 1473200"/>
              <a:gd name="connsiteY97" fmla="*/ 787400 h 1200611"/>
              <a:gd name="connsiteX98" fmla="*/ 952500 w 1473200"/>
              <a:gd name="connsiteY98" fmla="*/ 806450 h 1200611"/>
              <a:gd name="connsiteX99" fmla="*/ 927100 w 1473200"/>
              <a:gd name="connsiteY99" fmla="*/ 895350 h 1200611"/>
              <a:gd name="connsiteX100" fmla="*/ 933450 w 1473200"/>
              <a:gd name="connsiteY100" fmla="*/ 876300 h 1200611"/>
              <a:gd name="connsiteX101" fmla="*/ 958850 w 1473200"/>
              <a:gd name="connsiteY101" fmla="*/ 838200 h 1200611"/>
              <a:gd name="connsiteX102" fmla="*/ 1035050 w 1473200"/>
              <a:gd name="connsiteY102" fmla="*/ 736600 h 1200611"/>
              <a:gd name="connsiteX103" fmla="*/ 1073150 w 1473200"/>
              <a:gd name="connsiteY103" fmla="*/ 628650 h 1200611"/>
              <a:gd name="connsiteX104" fmla="*/ 1092200 w 1473200"/>
              <a:gd name="connsiteY104" fmla="*/ 615950 h 1200611"/>
              <a:gd name="connsiteX105" fmla="*/ 1098550 w 1473200"/>
              <a:gd name="connsiteY105" fmla="*/ 596900 h 1200611"/>
              <a:gd name="connsiteX106" fmla="*/ 1073150 w 1473200"/>
              <a:gd name="connsiteY106" fmla="*/ 692150 h 1200611"/>
              <a:gd name="connsiteX107" fmla="*/ 1041400 w 1473200"/>
              <a:gd name="connsiteY107" fmla="*/ 787400 h 1200611"/>
              <a:gd name="connsiteX108" fmla="*/ 1035050 w 1473200"/>
              <a:gd name="connsiteY108" fmla="*/ 819150 h 1200611"/>
              <a:gd name="connsiteX109" fmla="*/ 1009650 w 1473200"/>
              <a:gd name="connsiteY109" fmla="*/ 882650 h 1200611"/>
              <a:gd name="connsiteX110" fmla="*/ 984250 w 1473200"/>
              <a:gd name="connsiteY110" fmla="*/ 965200 h 1200611"/>
              <a:gd name="connsiteX111" fmla="*/ 977900 w 1473200"/>
              <a:gd name="connsiteY111" fmla="*/ 1016000 h 1200611"/>
              <a:gd name="connsiteX112" fmla="*/ 984250 w 1473200"/>
              <a:gd name="connsiteY112" fmla="*/ 1041400 h 1200611"/>
              <a:gd name="connsiteX113" fmla="*/ 990600 w 1473200"/>
              <a:gd name="connsiteY113" fmla="*/ 1022350 h 1200611"/>
              <a:gd name="connsiteX114" fmla="*/ 1009650 w 1473200"/>
              <a:gd name="connsiteY114" fmla="*/ 984250 h 1200611"/>
              <a:gd name="connsiteX115" fmla="*/ 1041400 w 1473200"/>
              <a:gd name="connsiteY115" fmla="*/ 889000 h 1200611"/>
              <a:gd name="connsiteX116" fmla="*/ 1060450 w 1473200"/>
              <a:gd name="connsiteY116" fmla="*/ 831850 h 1200611"/>
              <a:gd name="connsiteX117" fmla="*/ 1085850 w 1473200"/>
              <a:gd name="connsiteY117" fmla="*/ 755650 h 1200611"/>
              <a:gd name="connsiteX118" fmla="*/ 1117600 w 1473200"/>
              <a:gd name="connsiteY118" fmla="*/ 673100 h 1200611"/>
              <a:gd name="connsiteX119" fmla="*/ 1130300 w 1473200"/>
              <a:gd name="connsiteY119" fmla="*/ 647700 h 1200611"/>
              <a:gd name="connsiteX120" fmla="*/ 1168400 w 1473200"/>
              <a:gd name="connsiteY120" fmla="*/ 622300 h 1200611"/>
              <a:gd name="connsiteX121" fmla="*/ 1149350 w 1473200"/>
              <a:gd name="connsiteY121" fmla="*/ 742950 h 1200611"/>
              <a:gd name="connsiteX122" fmla="*/ 1143000 w 1473200"/>
              <a:gd name="connsiteY122" fmla="*/ 768350 h 1200611"/>
              <a:gd name="connsiteX123" fmla="*/ 1123950 w 1473200"/>
              <a:gd name="connsiteY123" fmla="*/ 857250 h 1200611"/>
              <a:gd name="connsiteX124" fmla="*/ 1117600 w 1473200"/>
              <a:gd name="connsiteY124" fmla="*/ 876300 h 1200611"/>
              <a:gd name="connsiteX125" fmla="*/ 1104900 w 1473200"/>
              <a:gd name="connsiteY125" fmla="*/ 933450 h 1200611"/>
              <a:gd name="connsiteX126" fmla="*/ 1098550 w 1473200"/>
              <a:gd name="connsiteY126" fmla="*/ 977900 h 1200611"/>
              <a:gd name="connsiteX127" fmla="*/ 1092200 w 1473200"/>
              <a:gd name="connsiteY127" fmla="*/ 1009650 h 1200611"/>
              <a:gd name="connsiteX128" fmla="*/ 1098550 w 1473200"/>
              <a:gd name="connsiteY128" fmla="*/ 990600 h 1200611"/>
              <a:gd name="connsiteX129" fmla="*/ 1136650 w 1473200"/>
              <a:gd name="connsiteY129" fmla="*/ 914400 h 1200611"/>
              <a:gd name="connsiteX130" fmla="*/ 1143000 w 1473200"/>
              <a:gd name="connsiteY130" fmla="*/ 895350 h 1200611"/>
              <a:gd name="connsiteX131" fmla="*/ 1174750 w 1473200"/>
              <a:gd name="connsiteY131" fmla="*/ 838200 h 1200611"/>
              <a:gd name="connsiteX132" fmla="*/ 1181100 w 1473200"/>
              <a:gd name="connsiteY132" fmla="*/ 812800 h 1200611"/>
              <a:gd name="connsiteX133" fmla="*/ 1187450 w 1473200"/>
              <a:gd name="connsiteY133" fmla="*/ 793750 h 1200611"/>
              <a:gd name="connsiteX134" fmla="*/ 1231900 w 1473200"/>
              <a:gd name="connsiteY134" fmla="*/ 698500 h 1200611"/>
              <a:gd name="connsiteX135" fmla="*/ 1250950 w 1473200"/>
              <a:gd name="connsiteY135" fmla="*/ 660400 h 1200611"/>
              <a:gd name="connsiteX136" fmla="*/ 1257300 w 1473200"/>
              <a:gd name="connsiteY136" fmla="*/ 730250 h 1200611"/>
              <a:gd name="connsiteX137" fmla="*/ 1244600 w 1473200"/>
              <a:gd name="connsiteY137" fmla="*/ 869950 h 1200611"/>
              <a:gd name="connsiteX138" fmla="*/ 1231900 w 1473200"/>
              <a:gd name="connsiteY138" fmla="*/ 1022350 h 1200611"/>
              <a:gd name="connsiteX139" fmla="*/ 1212850 w 1473200"/>
              <a:gd name="connsiteY139" fmla="*/ 1104900 h 1200611"/>
              <a:gd name="connsiteX140" fmla="*/ 1206500 w 1473200"/>
              <a:gd name="connsiteY140" fmla="*/ 1149350 h 1200611"/>
              <a:gd name="connsiteX141" fmla="*/ 1219200 w 1473200"/>
              <a:gd name="connsiteY141" fmla="*/ 1130300 h 1200611"/>
              <a:gd name="connsiteX142" fmla="*/ 1238250 w 1473200"/>
              <a:gd name="connsiteY142" fmla="*/ 1123950 h 1200611"/>
              <a:gd name="connsiteX143" fmla="*/ 1282700 w 1473200"/>
              <a:gd name="connsiteY143" fmla="*/ 1022350 h 1200611"/>
              <a:gd name="connsiteX144" fmla="*/ 1289050 w 1473200"/>
              <a:gd name="connsiteY144" fmla="*/ 1003300 h 1200611"/>
              <a:gd name="connsiteX145" fmla="*/ 1301750 w 1473200"/>
              <a:gd name="connsiteY145" fmla="*/ 952500 h 1200611"/>
              <a:gd name="connsiteX146" fmla="*/ 1314450 w 1473200"/>
              <a:gd name="connsiteY146" fmla="*/ 895350 h 1200611"/>
              <a:gd name="connsiteX147" fmla="*/ 1346200 w 1473200"/>
              <a:gd name="connsiteY147" fmla="*/ 793750 h 1200611"/>
              <a:gd name="connsiteX148" fmla="*/ 1352550 w 1473200"/>
              <a:gd name="connsiteY148" fmla="*/ 774700 h 1200611"/>
              <a:gd name="connsiteX149" fmla="*/ 1358900 w 1473200"/>
              <a:gd name="connsiteY149" fmla="*/ 730250 h 1200611"/>
              <a:gd name="connsiteX150" fmla="*/ 1352550 w 1473200"/>
              <a:gd name="connsiteY150" fmla="*/ 749300 h 1200611"/>
              <a:gd name="connsiteX151" fmla="*/ 1339850 w 1473200"/>
              <a:gd name="connsiteY151" fmla="*/ 819150 h 1200611"/>
              <a:gd name="connsiteX152" fmla="*/ 1327150 w 1473200"/>
              <a:gd name="connsiteY152" fmla="*/ 920750 h 1200611"/>
              <a:gd name="connsiteX153" fmla="*/ 1320800 w 1473200"/>
              <a:gd name="connsiteY153" fmla="*/ 971550 h 1200611"/>
              <a:gd name="connsiteX154" fmla="*/ 1314450 w 1473200"/>
              <a:gd name="connsiteY154" fmla="*/ 996950 h 1200611"/>
              <a:gd name="connsiteX155" fmla="*/ 1308100 w 1473200"/>
              <a:gd name="connsiteY155" fmla="*/ 1035050 h 1200611"/>
              <a:gd name="connsiteX156" fmla="*/ 1289050 w 1473200"/>
              <a:gd name="connsiteY156" fmla="*/ 1143000 h 1200611"/>
              <a:gd name="connsiteX157" fmla="*/ 1250950 w 1473200"/>
              <a:gd name="connsiteY157" fmla="*/ 1130300 h 1200611"/>
              <a:gd name="connsiteX158" fmla="*/ 1231900 w 1473200"/>
              <a:gd name="connsiteY158" fmla="*/ 1123950 h 1200611"/>
              <a:gd name="connsiteX159" fmla="*/ 1219200 w 1473200"/>
              <a:gd name="connsiteY159" fmla="*/ 1098550 h 1200611"/>
              <a:gd name="connsiteX160" fmla="*/ 1206500 w 1473200"/>
              <a:gd name="connsiteY160" fmla="*/ 1060450 h 1200611"/>
              <a:gd name="connsiteX161" fmla="*/ 1200150 w 1473200"/>
              <a:gd name="connsiteY161" fmla="*/ 971550 h 1200611"/>
              <a:gd name="connsiteX162" fmla="*/ 1193800 w 1473200"/>
              <a:gd name="connsiteY162" fmla="*/ 920750 h 1200611"/>
              <a:gd name="connsiteX163" fmla="*/ 1206500 w 1473200"/>
              <a:gd name="connsiteY163" fmla="*/ 857250 h 1200611"/>
              <a:gd name="connsiteX164" fmla="*/ 1231900 w 1473200"/>
              <a:gd name="connsiteY164" fmla="*/ 800100 h 1200611"/>
              <a:gd name="connsiteX165" fmla="*/ 1238250 w 1473200"/>
              <a:gd name="connsiteY165" fmla="*/ 781050 h 1200611"/>
              <a:gd name="connsiteX166" fmla="*/ 1276350 w 1473200"/>
              <a:gd name="connsiteY166" fmla="*/ 742950 h 1200611"/>
              <a:gd name="connsiteX167" fmla="*/ 1301750 w 1473200"/>
              <a:gd name="connsiteY167" fmla="*/ 838200 h 1200611"/>
              <a:gd name="connsiteX168" fmla="*/ 1327150 w 1473200"/>
              <a:gd name="connsiteY168" fmla="*/ 920750 h 1200611"/>
              <a:gd name="connsiteX169" fmla="*/ 1339850 w 1473200"/>
              <a:gd name="connsiteY169" fmla="*/ 965200 h 1200611"/>
              <a:gd name="connsiteX170" fmla="*/ 1352550 w 1473200"/>
              <a:gd name="connsiteY170" fmla="*/ 1016000 h 1200611"/>
              <a:gd name="connsiteX171" fmla="*/ 1365250 w 1473200"/>
              <a:gd name="connsiteY171" fmla="*/ 1073150 h 1200611"/>
              <a:gd name="connsiteX172" fmla="*/ 1377950 w 1473200"/>
              <a:gd name="connsiteY172" fmla="*/ 1092200 h 1200611"/>
              <a:gd name="connsiteX173" fmla="*/ 1416050 w 1473200"/>
              <a:gd name="connsiteY173" fmla="*/ 1079500 h 1200611"/>
              <a:gd name="connsiteX174" fmla="*/ 1435100 w 1473200"/>
              <a:gd name="connsiteY174" fmla="*/ 1060450 h 1200611"/>
              <a:gd name="connsiteX175" fmla="*/ 1454150 w 1473200"/>
              <a:gd name="connsiteY175" fmla="*/ 1047750 h 1200611"/>
              <a:gd name="connsiteX176" fmla="*/ 1473200 w 1473200"/>
              <a:gd name="connsiteY176" fmla="*/ 1054100 h 1200611"/>
              <a:gd name="connsiteX177" fmla="*/ 1454150 w 1473200"/>
              <a:gd name="connsiteY177" fmla="*/ 1092200 h 1200611"/>
              <a:gd name="connsiteX178" fmla="*/ 1447800 w 1473200"/>
              <a:gd name="connsiteY178" fmla="*/ 1111250 h 1200611"/>
              <a:gd name="connsiteX179" fmla="*/ 1384300 w 1473200"/>
              <a:gd name="connsiteY179" fmla="*/ 1168400 h 1200611"/>
              <a:gd name="connsiteX180" fmla="*/ 1352550 w 1473200"/>
              <a:gd name="connsiteY180" fmla="*/ 1200150 h 1200611"/>
              <a:gd name="connsiteX181" fmla="*/ 1327150 w 1473200"/>
              <a:gd name="connsiteY181" fmla="*/ 1168400 h 1200611"/>
              <a:gd name="connsiteX182" fmla="*/ 1308100 w 1473200"/>
              <a:gd name="connsiteY182" fmla="*/ 1066800 h 1200611"/>
              <a:gd name="connsiteX183" fmla="*/ 1314450 w 1473200"/>
              <a:gd name="connsiteY183" fmla="*/ 990600 h 1200611"/>
              <a:gd name="connsiteX184" fmla="*/ 1320800 w 1473200"/>
              <a:gd name="connsiteY184" fmla="*/ 971550 h 1200611"/>
              <a:gd name="connsiteX185" fmla="*/ 1339850 w 1473200"/>
              <a:gd name="connsiteY185" fmla="*/ 914400 h 1200611"/>
              <a:gd name="connsiteX186" fmla="*/ 1346200 w 1473200"/>
              <a:gd name="connsiteY186" fmla="*/ 895350 h 1200611"/>
              <a:gd name="connsiteX187" fmla="*/ 1352550 w 1473200"/>
              <a:gd name="connsiteY187" fmla="*/ 869950 h 1200611"/>
              <a:gd name="connsiteX188" fmla="*/ 1365250 w 1473200"/>
              <a:gd name="connsiteY188" fmla="*/ 850900 h 1200611"/>
              <a:gd name="connsiteX189" fmla="*/ 1384300 w 1473200"/>
              <a:gd name="connsiteY189" fmla="*/ 800100 h 1200611"/>
              <a:gd name="connsiteX190" fmla="*/ 1377950 w 1473200"/>
              <a:gd name="connsiteY190" fmla="*/ 711200 h 1200611"/>
              <a:gd name="connsiteX191" fmla="*/ 1346200 w 1473200"/>
              <a:gd name="connsiteY191" fmla="*/ 704850 h 1200611"/>
              <a:gd name="connsiteX192" fmla="*/ 1320800 w 1473200"/>
              <a:gd name="connsiteY192" fmla="*/ 692150 h 1200611"/>
              <a:gd name="connsiteX193" fmla="*/ 1308100 w 1473200"/>
              <a:gd name="connsiteY193" fmla="*/ 685800 h 120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473200" h="1200611">
                <a:moveTo>
                  <a:pt x="0" y="0"/>
                </a:moveTo>
                <a:lnTo>
                  <a:pt x="0" y="0"/>
                </a:lnTo>
                <a:cubicBezTo>
                  <a:pt x="6350" y="16933"/>
                  <a:pt x="4003" y="40768"/>
                  <a:pt x="19050" y="50800"/>
                </a:cubicBezTo>
                <a:cubicBezTo>
                  <a:pt x="30189" y="58226"/>
                  <a:pt x="57150" y="38100"/>
                  <a:pt x="57150" y="38100"/>
                </a:cubicBezTo>
                <a:cubicBezTo>
                  <a:pt x="61383" y="50800"/>
                  <a:pt x="68823" y="62852"/>
                  <a:pt x="69850" y="76200"/>
                </a:cubicBezTo>
                <a:cubicBezTo>
                  <a:pt x="79120" y="196705"/>
                  <a:pt x="50043" y="66820"/>
                  <a:pt x="69850" y="146050"/>
                </a:cubicBezTo>
                <a:cubicBezTo>
                  <a:pt x="76200" y="139700"/>
                  <a:pt x="83151" y="133899"/>
                  <a:pt x="88900" y="127000"/>
                </a:cubicBezTo>
                <a:cubicBezTo>
                  <a:pt x="93786" y="121137"/>
                  <a:pt x="95641" y="112718"/>
                  <a:pt x="101600" y="107950"/>
                </a:cubicBezTo>
                <a:cubicBezTo>
                  <a:pt x="106827" y="103769"/>
                  <a:pt x="114300" y="103717"/>
                  <a:pt x="120650" y="101600"/>
                </a:cubicBezTo>
                <a:cubicBezTo>
                  <a:pt x="118533" y="107950"/>
                  <a:pt x="114300" y="113957"/>
                  <a:pt x="114300" y="120650"/>
                </a:cubicBezTo>
                <a:cubicBezTo>
                  <a:pt x="114300" y="144029"/>
                  <a:pt x="108621" y="170452"/>
                  <a:pt x="120650" y="190500"/>
                </a:cubicBezTo>
                <a:cubicBezTo>
                  <a:pt x="126203" y="199755"/>
                  <a:pt x="141987" y="186990"/>
                  <a:pt x="152400" y="184150"/>
                </a:cubicBezTo>
                <a:cubicBezTo>
                  <a:pt x="165315" y="180628"/>
                  <a:pt x="177800" y="175683"/>
                  <a:pt x="190500" y="171450"/>
                </a:cubicBezTo>
                <a:cubicBezTo>
                  <a:pt x="196850" y="169333"/>
                  <a:pt x="203056" y="166723"/>
                  <a:pt x="209550" y="165100"/>
                </a:cubicBezTo>
                <a:lnTo>
                  <a:pt x="234950" y="158750"/>
                </a:lnTo>
                <a:cubicBezTo>
                  <a:pt x="241300" y="154517"/>
                  <a:pt x="248604" y="151446"/>
                  <a:pt x="254000" y="146050"/>
                </a:cubicBezTo>
                <a:cubicBezTo>
                  <a:pt x="278988" y="121062"/>
                  <a:pt x="268488" y="106963"/>
                  <a:pt x="279400" y="139700"/>
                </a:cubicBezTo>
                <a:cubicBezTo>
                  <a:pt x="277283" y="146050"/>
                  <a:pt x="276301" y="152899"/>
                  <a:pt x="273050" y="158750"/>
                </a:cubicBezTo>
                <a:cubicBezTo>
                  <a:pt x="265637" y="172093"/>
                  <a:pt x="252477" y="182370"/>
                  <a:pt x="247650" y="196850"/>
                </a:cubicBezTo>
                <a:lnTo>
                  <a:pt x="234950" y="234950"/>
                </a:lnTo>
                <a:cubicBezTo>
                  <a:pt x="237067" y="249767"/>
                  <a:pt x="232320" y="267426"/>
                  <a:pt x="241300" y="279400"/>
                </a:cubicBezTo>
                <a:cubicBezTo>
                  <a:pt x="245879" y="285505"/>
                  <a:pt x="248604" y="265746"/>
                  <a:pt x="254000" y="260350"/>
                </a:cubicBezTo>
                <a:cubicBezTo>
                  <a:pt x="261484" y="252866"/>
                  <a:pt x="271533" y="248380"/>
                  <a:pt x="279400" y="241300"/>
                </a:cubicBezTo>
                <a:cubicBezTo>
                  <a:pt x="341538" y="185376"/>
                  <a:pt x="294635" y="218443"/>
                  <a:pt x="336550" y="190500"/>
                </a:cubicBezTo>
                <a:cubicBezTo>
                  <a:pt x="334433" y="196850"/>
                  <a:pt x="332039" y="203114"/>
                  <a:pt x="330200" y="209550"/>
                </a:cubicBezTo>
                <a:cubicBezTo>
                  <a:pt x="327802" y="217941"/>
                  <a:pt x="327461" y="227005"/>
                  <a:pt x="323850" y="234950"/>
                </a:cubicBezTo>
                <a:cubicBezTo>
                  <a:pt x="316788" y="250486"/>
                  <a:pt x="306622" y="264419"/>
                  <a:pt x="298450" y="279400"/>
                </a:cubicBezTo>
                <a:cubicBezTo>
                  <a:pt x="293917" y="287710"/>
                  <a:pt x="289983" y="296333"/>
                  <a:pt x="285750" y="304800"/>
                </a:cubicBezTo>
                <a:cubicBezTo>
                  <a:pt x="283633" y="319617"/>
                  <a:pt x="282077" y="334524"/>
                  <a:pt x="279400" y="349250"/>
                </a:cubicBezTo>
                <a:cubicBezTo>
                  <a:pt x="277839" y="357836"/>
                  <a:pt x="273050" y="365923"/>
                  <a:pt x="273050" y="374650"/>
                </a:cubicBezTo>
                <a:cubicBezTo>
                  <a:pt x="273050" y="381343"/>
                  <a:pt x="277283" y="387350"/>
                  <a:pt x="279400" y="393700"/>
                </a:cubicBezTo>
                <a:cubicBezTo>
                  <a:pt x="302280" y="370820"/>
                  <a:pt x="311020" y="363950"/>
                  <a:pt x="330200" y="336550"/>
                </a:cubicBezTo>
                <a:cubicBezTo>
                  <a:pt x="337278" y="326439"/>
                  <a:pt x="341167" y="314127"/>
                  <a:pt x="349250" y="304800"/>
                </a:cubicBezTo>
                <a:cubicBezTo>
                  <a:pt x="396390" y="250408"/>
                  <a:pt x="393390" y="254207"/>
                  <a:pt x="431800" y="228600"/>
                </a:cubicBezTo>
                <a:cubicBezTo>
                  <a:pt x="410127" y="438103"/>
                  <a:pt x="407625" y="351252"/>
                  <a:pt x="419100" y="488950"/>
                </a:cubicBezTo>
                <a:cubicBezTo>
                  <a:pt x="480946" y="385873"/>
                  <a:pt x="401646" y="512223"/>
                  <a:pt x="457200" y="438150"/>
                </a:cubicBezTo>
                <a:cubicBezTo>
                  <a:pt x="464605" y="428276"/>
                  <a:pt x="468123" y="415688"/>
                  <a:pt x="476250" y="406400"/>
                </a:cubicBezTo>
                <a:cubicBezTo>
                  <a:pt x="528923" y="346203"/>
                  <a:pt x="523935" y="351327"/>
                  <a:pt x="565150" y="323850"/>
                </a:cubicBezTo>
                <a:cubicBezTo>
                  <a:pt x="539685" y="387512"/>
                  <a:pt x="562506" y="326313"/>
                  <a:pt x="546100" y="381000"/>
                </a:cubicBezTo>
                <a:lnTo>
                  <a:pt x="527050" y="438150"/>
                </a:lnTo>
                <a:cubicBezTo>
                  <a:pt x="524933" y="444500"/>
                  <a:pt x="522323" y="450706"/>
                  <a:pt x="520700" y="457200"/>
                </a:cubicBezTo>
                <a:cubicBezTo>
                  <a:pt x="518583" y="465667"/>
                  <a:pt x="517414" y="474428"/>
                  <a:pt x="514350" y="482600"/>
                </a:cubicBezTo>
                <a:cubicBezTo>
                  <a:pt x="512782" y="486781"/>
                  <a:pt x="490084" y="525576"/>
                  <a:pt x="495300" y="533400"/>
                </a:cubicBezTo>
                <a:cubicBezTo>
                  <a:pt x="499013" y="538969"/>
                  <a:pt x="508000" y="529167"/>
                  <a:pt x="514350" y="527050"/>
                </a:cubicBezTo>
                <a:cubicBezTo>
                  <a:pt x="518583" y="520700"/>
                  <a:pt x="523264" y="514626"/>
                  <a:pt x="527050" y="508000"/>
                </a:cubicBezTo>
                <a:cubicBezTo>
                  <a:pt x="531746" y="499781"/>
                  <a:pt x="534248" y="490303"/>
                  <a:pt x="539750" y="482600"/>
                </a:cubicBezTo>
                <a:cubicBezTo>
                  <a:pt x="544970" y="475292"/>
                  <a:pt x="552956" y="470368"/>
                  <a:pt x="558800" y="463550"/>
                </a:cubicBezTo>
                <a:cubicBezTo>
                  <a:pt x="565688" y="455515"/>
                  <a:pt x="570366" y="445634"/>
                  <a:pt x="577850" y="438150"/>
                </a:cubicBezTo>
                <a:cubicBezTo>
                  <a:pt x="583246" y="432754"/>
                  <a:pt x="591274" y="430607"/>
                  <a:pt x="596900" y="425450"/>
                </a:cubicBezTo>
                <a:cubicBezTo>
                  <a:pt x="680295" y="349004"/>
                  <a:pt x="625728" y="387181"/>
                  <a:pt x="673100" y="355600"/>
                </a:cubicBezTo>
                <a:cubicBezTo>
                  <a:pt x="675217" y="361950"/>
                  <a:pt x="680116" y="367990"/>
                  <a:pt x="679450" y="374650"/>
                </a:cubicBezTo>
                <a:cubicBezTo>
                  <a:pt x="676953" y="399616"/>
                  <a:pt x="662609" y="427313"/>
                  <a:pt x="654050" y="450850"/>
                </a:cubicBezTo>
                <a:cubicBezTo>
                  <a:pt x="632054" y="511339"/>
                  <a:pt x="648576" y="465959"/>
                  <a:pt x="635000" y="527050"/>
                </a:cubicBezTo>
                <a:cubicBezTo>
                  <a:pt x="633548" y="533584"/>
                  <a:pt x="630273" y="539606"/>
                  <a:pt x="628650" y="546100"/>
                </a:cubicBezTo>
                <a:cubicBezTo>
                  <a:pt x="624212" y="563850"/>
                  <a:pt x="618781" y="598966"/>
                  <a:pt x="615950" y="615950"/>
                </a:cubicBezTo>
                <a:cubicBezTo>
                  <a:pt x="618067" y="622300"/>
                  <a:pt x="615607" y="635000"/>
                  <a:pt x="622300" y="635000"/>
                </a:cubicBezTo>
                <a:cubicBezTo>
                  <a:pt x="628993" y="635000"/>
                  <a:pt x="625880" y="622044"/>
                  <a:pt x="628650" y="615950"/>
                </a:cubicBezTo>
                <a:cubicBezTo>
                  <a:pt x="636484" y="598715"/>
                  <a:pt x="643548" y="580902"/>
                  <a:pt x="654050" y="565150"/>
                </a:cubicBezTo>
                <a:cubicBezTo>
                  <a:pt x="662517" y="552450"/>
                  <a:pt x="667239" y="536208"/>
                  <a:pt x="679450" y="527050"/>
                </a:cubicBezTo>
                <a:cubicBezTo>
                  <a:pt x="696383" y="514350"/>
                  <a:pt x="712638" y="500691"/>
                  <a:pt x="730250" y="488950"/>
                </a:cubicBezTo>
                <a:cubicBezTo>
                  <a:pt x="736600" y="484717"/>
                  <a:pt x="742474" y="479663"/>
                  <a:pt x="749300" y="476250"/>
                </a:cubicBezTo>
                <a:cubicBezTo>
                  <a:pt x="755287" y="473257"/>
                  <a:pt x="762000" y="472017"/>
                  <a:pt x="768350" y="469900"/>
                </a:cubicBezTo>
                <a:cubicBezTo>
                  <a:pt x="766233" y="516467"/>
                  <a:pt x="762000" y="562985"/>
                  <a:pt x="762000" y="609600"/>
                </a:cubicBezTo>
                <a:cubicBezTo>
                  <a:pt x="762000" y="649872"/>
                  <a:pt x="757754" y="691397"/>
                  <a:pt x="768350" y="730250"/>
                </a:cubicBezTo>
                <a:cubicBezTo>
                  <a:pt x="772943" y="747089"/>
                  <a:pt x="774568" y="695656"/>
                  <a:pt x="781050" y="679450"/>
                </a:cubicBezTo>
                <a:cubicBezTo>
                  <a:pt x="785283" y="668867"/>
                  <a:pt x="789748" y="658373"/>
                  <a:pt x="793750" y="647700"/>
                </a:cubicBezTo>
                <a:cubicBezTo>
                  <a:pt x="796100" y="641433"/>
                  <a:pt x="797330" y="634744"/>
                  <a:pt x="800100" y="628650"/>
                </a:cubicBezTo>
                <a:cubicBezTo>
                  <a:pt x="807934" y="611415"/>
                  <a:pt x="815760" y="594084"/>
                  <a:pt x="825500" y="577850"/>
                </a:cubicBezTo>
                <a:cubicBezTo>
                  <a:pt x="831850" y="567267"/>
                  <a:pt x="839030" y="557139"/>
                  <a:pt x="844550" y="546100"/>
                </a:cubicBezTo>
                <a:cubicBezTo>
                  <a:pt x="847543" y="540113"/>
                  <a:pt x="847649" y="532901"/>
                  <a:pt x="850900" y="527050"/>
                </a:cubicBezTo>
                <a:cubicBezTo>
                  <a:pt x="858313" y="513707"/>
                  <a:pt x="871473" y="503430"/>
                  <a:pt x="876300" y="488950"/>
                </a:cubicBezTo>
                <a:cubicBezTo>
                  <a:pt x="878417" y="482600"/>
                  <a:pt x="878469" y="475127"/>
                  <a:pt x="882650" y="469900"/>
                </a:cubicBezTo>
                <a:cubicBezTo>
                  <a:pt x="891602" y="458709"/>
                  <a:pt x="908201" y="455033"/>
                  <a:pt x="920750" y="450850"/>
                </a:cubicBezTo>
                <a:cubicBezTo>
                  <a:pt x="911663" y="469023"/>
                  <a:pt x="906372" y="476613"/>
                  <a:pt x="901700" y="495300"/>
                </a:cubicBezTo>
                <a:cubicBezTo>
                  <a:pt x="894890" y="522542"/>
                  <a:pt x="894661" y="536843"/>
                  <a:pt x="889000" y="565150"/>
                </a:cubicBezTo>
                <a:cubicBezTo>
                  <a:pt x="887288" y="573708"/>
                  <a:pt x="886088" y="582528"/>
                  <a:pt x="882650" y="590550"/>
                </a:cubicBezTo>
                <a:cubicBezTo>
                  <a:pt x="879644" y="597565"/>
                  <a:pt x="874183" y="603250"/>
                  <a:pt x="869950" y="609600"/>
                </a:cubicBezTo>
                <a:cubicBezTo>
                  <a:pt x="867833" y="624417"/>
                  <a:pt x="866535" y="639374"/>
                  <a:pt x="863600" y="654050"/>
                </a:cubicBezTo>
                <a:cubicBezTo>
                  <a:pt x="860177" y="671166"/>
                  <a:pt x="855133" y="687917"/>
                  <a:pt x="850900" y="704850"/>
                </a:cubicBezTo>
                <a:cubicBezTo>
                  <a:pt x="848783" y="713317"/>
                  <a:pt x="845985" y="721642"/>
                  <a:pt x="844550" y="730250"/>
                </a:cubicBezTo>
                <a:cubicBezTo>
                  <a:pt x="836426" y="778996"/>
                  <a:pt x="840725" y="755725"/>
                  <a:pt x="831850" y="800100"/>
                </a:cubicBezTo>
                <a:cubicBezTo>
                  <a:pt x="833967" y="806450"/>
                  <a:pt x="833467" y="823883"/>
                  <a:pt x="838200" y="819150"/>
                </a:cubicBezTo>
                <a:cubicBezTo>
                  <a:pt x="847666" y="809684"/>
                  <a:pt x="841434" y="790516"/>
                  <a:pt x="850900" y="781050"/>
                </a:cubicBezTo>
                <a:lnTo>
                  <a:pt x="869950" y="762000"/>
                </a:lnTo>
                <a:cubicBezTo>
                  <a:pt x="872067" y="753533"/>
                  <a:pt x="873236" y="744772"/>
                  <a:pt x="876300" y="736600"/>
                </a:cubicBezTo>
                <a:cubicBezTo>
                  <a:pt x="886047" y="710607"/>
                  <a:pt x="891913" y="708853"/>
                  <a:pt x="908050" y="685800"/>
                </a:cubicBezTo>
                <a:cubicBezTo>
                  <a:pt x="916803" y="673296"/>
                  <a:pt x="924983" y="660400"/>
                  <a:pt x="933450" y="647700"/>
                </a:cubicBezTo>
                <a:cubicBezTo>
                  <a:pt x="937683" y="641350"/>
                  <a:pt x="939800" y="632883"/>
                  <a:pt x="946150" y="628650"/>
                </a:cubicBezTo>
                <a:cubicBezTo>
                  <a:pt x="972672" y="610969"/>
                  <a:pt x="959804" y="621346"/>
                  <a:pt x="984250" y="596900"/>
                </a:cubicBezTo>
                <a:cubicBezTo>
                  <a:pt x="986367" y="590550"/>
                  <a:pt x="987607" y="583837"/>
                  <a:pt x="990600" y="577850"/>
                </a:cubicBezTo>
                <a:cubicBezTo>
                  <a:pt x="994013" y="571024"/>
                  <a:pt x="1000200" y="565774"/>
                  <a:pt x="1003300" y="558800"/>
                </a:cubicBezTo>
                <a:cubicBezTo>
                  <a:pt x="1008737" y="546567"/>
                  <a:pt x="1016000" y="520700"/>
                  <a:pt x="1016000" y="520700"/>
                </a:cubicBezTo>
                <a:cubicBezTo>
                  <a:pt x="1013883" y="543983"/>
                  <a:pt x="1012956" y="567406"/>
                  <a:pt x="1009650" y="590550"/>
                </a:cubicBezTo>
                <a:cubicBezTo>
                  <a:pt x="1008703" y="597176"/>
                  <a:pt x="1004752" y="603066"/>
                  <a:pt x="1003300" y="609600"/>
                </a:cubicBezTo>
                <a:cubicBezTo>
                  <a:pt x="1000507" y="622169"/>
                  <a:pt x="999648" y="635111"/>
                  <a:pt x="996950" y="647700"/>
                </a:cubicBezTo>
                <a:cubicBezTo>
                  <a:pt x="993293" y="664767"/>
                  <a:pt x="987119" y="681283"/>
                  <a:pt x="984250" y="698500"/>
                </a:cubicBezTo>
                <a:cubicBezTo>
                  <a:pt x="966777" y="803341"/>
                  <a:pt x="987182" y="693121"/>
                  <a:pt x="971550" y="755650"/>
                </a:cubicBezTo>
                <a:cubicBezTo>
                  <a:pt x="968932" y="766121"/>
                  <a:pt x="968990" y="777294"/>
                  <a:pt x="965200" y="787400"/>
                </a:cubicBezTo>
                <a:cubicBezTo>
                  <a:pt x="962520" y="794546"/>
                  <a:pt x="956733" y="800100"/>
                  <a:pt x="952500" y="806450"/>
                </a:cubicBezTo>
                <a:cubicBezTo>
                  <a:pt x="936553" y="870237"/>
                  <a:pt x="945320" y="840691"/>
                  <a:pt x="927100" y="895350"/>
                </a:cubicBezTo>
                <a:cubicBezTo>
                  <a:pt x="924983" y="901700"/>
                  <a:pt x="929737" y="881869"/>
                  <a:pt x="933450" y="876300"/>
                </a:cubicBezTo>
                <a:cubicBezTo>
                  <a:pt x="941917" y="863600"/>
                  <a:pt x="949692" y="850411"/>
                  <a:pt x="958850" y="838200"/>
                </a:cubicBezTo>
                <a:cubicBezTo>
                  <a:pt x="1049353" y="717530"/>
                  <a:pt x="977627" y="822735"/>
                  <a:pt x="1035050" y="736600"/>
                </a:cubicBezTo>
                <a:cubicBezTo>
                  <a:pt x="1042561" y="706555"/>
                  <a:pt x="1058499" y="638417"/>
                  <a:pt x="1073150" y="628650"/>
                </a:cubicBezTo>
                <a:lnTo>
                  <a:pt x="1092200" y="615950"/>
                </a:lnTo>
                <a:cubicBezTo>
                  <a:pt x="1094317" y="609600"/>
                  <a:pt x="1100173" y="590406"/>
                  <a:pt x="1098550" y="596900"/>
                </a:cubicBezTo>
                <a:cubicBezTo>
                  <a:pt x="1090580" y="628778"/>
                  <a:pt x="1083541" y="660977"/>
                  <a:pt x="1073150" y="692150"/>
                </a:cubicBezTo>
                <a:cubicBezTo>
                  <a:pt x="1062567" y="723900"/>
                  <a:pt x="1051017" y="755344"/>
                  <a:pt x="1041400" y="787400"/>
                </a:cubicBezTo>
                <a:cubicBezTo>
                  <a:pt x="1038299" y="797738"/>
                  <a:pt x="1038463" y="808911"/>
                  <a:pt x="1035050" y="819150"/>
                </a:cubicBezTo>
                <a:cubicBezTo>
                  <a:pt x="1027841" y="840777"/>
                  <a:pt x="1017655" y="861304"/>
                  <a:pt x="1009650" y="882650"/>
                </a:cubicBezTo>
                <a:cubicBezTo>
                  <a:pt x="999106" y="910767"/>
                  <a:pt x="992536" y="936197"/>
                  <a:pt x="984250" y="965200"/>
                </a:cubicBezTo>
                <a:cubicBezTo>
                  <a:pt x="982133" y="982133"/>
                  <a:pt x="977900" y="998935"/>
                  <a:pt x="977900" y="1016000"/>
                </a:cubicBezTo>
                <a:cubicBezTo>
                  <a:pt x="977900" y="1024727"/>
                  <a:pt x="976444" y="1037497"/>
                  <a:pt x="984250" y="1041400"/>
                </a:cubicBezTo>
                <a:cubicBezTo>
                  <a:pt x="990237" y="1044393"/>
                  <a:pt x="987882" y="1028467"/>
                  <a:pt x="990600" y="1022350"/>
                </a:cubicBezTo>
                <a:cubicBezTo>
                  <a:pt x="996367" y="1009375"/>
                  <a:pt x="1004595" y="997519"/>
                  <a:pt x="1009650" y="984250"/>
                </a:cubicBezTo>
                <a:cubicBezTo>
                  <a:pt x="1021564" y="952975"/>
                  <a:pt x="1030817" y="920750"/>
                  <a:pt x="1041400" y="889000"/>
                </a:cubicBezTo>
                <a:lnTo>
                  <a:pt x="1060450" y="831850"/>
                </a:lnTo>
                <a:cubicBezTo>
                  <a:pt x="1068917" y="806450"/>
                  <a:pt x="1076239" y="780639"/>
                  <a:pt x="1085850" y="755650"/>
                </a:cubicBezTo>
                <a:cubicBezTo>
                  <a:pt x="1096433" y="728133"/>
                  <a:pt x="1104415" y="699469"/>
                  <a:pt x="1117600" y="673100"/>
                </a:cubicBezTo>
                <a:cubicBezTo>
                  <a:pt x="1121833" y="664633"/>
                  <a:pt x="1123607" y="654393"/>
                  <a:pt x="1130300" y="647700"/>
                </a:cubicBezTo>
                <a:cubicBezTo>
                  <a:pt x="1141093" y="636907"/>
                  <a:pt x="1168400" y="622300"/>
                  <a:pt x="1168400" y="622300"/>
                </a:cubicBezTo>
                <a:cubicBezTo>
                  <a:pt x="1151050" y="709050"/>
                  <a:pt x="1177803" y="572234"/>
                  <a:pt x="1149350" y="742950"/>
                </a:cubicBezTo>
                <a:cubicBezTo>
                  <a:pt x="1147915" y="751558"/>
                  <a:pt x="1144893" y="759831"/>
                  <a:pt x="1143000" y="768350"/>
                </a:cubicBezTo>
                <a:cubicBezTo>
                  <a:pt x="1136426" y="797934"/>
                  <a:pt x="1130891" y="827750"/>
                  <a:pt x="1123950" y="857250"/>
                </a:cubicBezTo>
                <a:cubicBezTo>
                  <a:pt x="1122417" y="863766"/>
                  <a:pt x="1119223" y="869806"/>
                  <a:pt x="1117600" y="876300"/>
                </a:cubicBezTo>
                <a:cubicBezTo>
                  <a:pt x="1112867" y="895232"/>
                  <a:pt x="1108496" y="914270"/>
                  <a:pt x="1104900" y="933450"/>
                </a:cubicBezTo>
                <a:cubicBezTo>
                  <a:pt x="1102142" y="948161"/>
                  <a:pt x="1101011" y="963137"/>
                  <a:pt x="1098550" y="977900"/>
                </a:cubicBezTo>
                <a:cubicBezTo>
                  <a:pt x="1096776" y="988546"/>
                  <a:pt x="1092200" y="998857"/>
                  <a:pt x="1092200" y="1009650"/>
                </a:cubicBezTo>
                <a:cubicBezTo>
                  <a:pt x="1092200" y="1016343"/>
                  <a:pt x="1095719" y="996666"/>
                  <a:pt x="1098550" y="990600"/>
                </a:cubicBezTo>
                <a:cubicBezTo>
                  <a:pt x="1110559" y="964866"/>
                  <a:pt x="1127670" y="941341"/>
                  <a:pt x="1136650" y="914400"/>
                </a:cubicBezTo>
                <a:cubicBezTo>
                  <a:pt x="1138767" y="908050"/>
                  <a:pt x="1140007" y="901337"/>
                  <a:pt x="1143000" y="895350"/>
                </a:cubicBezTo>
                <a:cubicBezTo>
                  <a:pt x="1172079" y="837192"/>
                  <a:pt x="1136468" y="933906"/>
                  <a:pt x="1174750" y="838200"/>
                </a:cubicBezTo>
                <a:cubicBezTo>
                  <a:pt x="1177991" y="830097"/>
                  <a:pt x="1178702" y="821191"/>
                  <a:pt x="1181100" y="812800"/>
                </a:cubicBezTo>
                <a:cubicBezTo>
                  <a:pt x="1182939" y="806364"/>
                  <a:pt x="1184876" y="799929"/>
                  <a:pt x="1187450" y="793750"/>
                </a:cubicBezTo>
                <a:cubicBezTo>
                  <a:pt x="1256878" y="627123"/>
                  <a:pt x="1177467" y="820974"/>
                  <a:pt x="1231900" y="698500"/>
                </a:cubicBezTo>
                <a:cubicBezTo>
                  <a:pt x="1249427" y="659065"/>
                  <a:pt x="1224545" y="700007"/>
                  <a:pt x="1250950" y="660400"/>
                </a:cubicBezTo>
                <a:cubicBezTo>
                  <a:pt x="1253067" y="683683"/>
                  <a:pt x="1257300" y="706871"/>
                  <a:pt x="1257300" y="730250"/>
                </a:cubicBezTo>
                <a:cubicBezTo>
                  <a:pt x="1257300" y="772953"/>
                  <a:pt x="1248567" y="826318"/>
                  <a:pt x="1244600" y="869950"/>
                </a:cubicBezTo>
                <a:cubicBezTo>
                  <a:pt x="1239985" y="920717"/>
                  <a:pt x="1238727" y="971833"/>
                  <a:pt x="1231900" y="1022350"/>
                </a:cubicBezTo>
                <a:cubicBezTo>
                  <a:pt x="1228118" y="1050335"/>
                  <a:pt x="1218388" y="1077209"/>
                  <a:pt x="1212850" y="1104900"/>
                </a:cubicBezTo>
                <a:cubicBezTo>
                  <a:pt x="1209915" y="1119576"/>
                  <a:pt x="1202870" y="1134830"/>
                  <a:pt x="1206500" y="1149350"/>
                </a:cubicBezTo>
                <a:cubicBezTo>
                  <a:pt x="1208351" y="1156754"/>
                  <a:pt x="1213241" y="1135068"/>
                  <a:pt x="1219200" y="1130300"/>
                </a:cubicBezTo>
                <a:cubicBezTo>
                  <a:pt x="1224427" y="1126119"/>
                  <a:pt x="1231900" y="1126067"/>
                  <a:pt x="1238250" y="1123950"/>
                </a:cubicBezTo>
                <a:cubicBezTo>
                  <a:pt x="1257943" y="1084564"/>
                  <a:pt x="1267363" y="1068360"/>
                  <a:pt x="1282700" y="1022350"/>
                </a:cubicBezTo>
                <a:cubicBezTo>
                  <a:pt x="1284817" y="1016000"/>
                  <a:pt x="1287289" y="1009758"/>
                  <a:pt x="1289050" y="1003300"/>
                </a:cubicBezTo>
                <a:cubicBezTo>
                  <a:pt x="1293643" y="986461"/>
                  <a:pt x="1297825" y="969507"/>
                  <a:pt x="1301750" y="952500"/>
                </a:cubicBezTo>
                <a:cubicBezTo>
                  <a:pt x="1312328" y="906662"/>
                  <a:pt x="1303448" y="935692"/>
                  <a:pt x="1314450" y="895350"/>
                </a:cubicBezTo>
                <a:cubicBezTo>
                  <a:pt x="1328112" y="845255"/>
                  <a:pt x="1328212" y="847715"/>
                  <a:pt x="1346200" y="793750"/>
                </a:cubicBezTo>
                <a:lnTo>
                  <a:pt x="1352550" y="774700"/>
                </a:lnTo>
                <a:cubicBezTo>
                  <a:pt x="1354667" y="759883"/>
                  <a:pt x="1358900" y="745217"/>
                  <a:pt x="1358900" y="730250"/>
                </a:cubicBezTo>
                <a:cubicBezTo>
                  <a:pt x="1358900" y="723557"/>
                  <a:pt x="1353863" y="742736"/>
                  <a:pt x="1352550" y="749300"/>
                </a:cubicBezTo>
                <a:cubicBezTo>
                  <a:pt x="1329797" y="863063"/>
                  <a:pt x="1358675" y="743851"/>
                  <a:pt x="1339850" y="819150"/>
                </a:cubicBezTo>
                <a:cubicBezTo>
                  <a:pt x="1327979" y="925985"/>
                  <a:pt x="1339231" y="830143"/>
                  <a:pt x="1327150" y="920750"/>
                </a:cubicBezTo>
                <a:cubicBezTo>
                  <a:pt x="1324895" y="937665"/>
                  <a:pt x="1323605" y="954717"/>
                  <a:pt x="1320800" y="971550"/>
                </a:cubicBezTo>
                <a:cubicBezTo>
                  <a:pt x="1319365" y="980158"/>
                  <a:pt x="1316162" y="988392"/>
                  <a:pt x="1314450" y="996950"/>
                </a:cubicBezTo>
                <a:cubicBezTo>
                  <a:pt x="1311925" y="1009575"/>
                  <a:pt x="1310010" y="1022317"/>
                  <a:pt x="1308100" y="1035050"/>
                </a:cubicBezTo>
                <a:cubicBezTo>
                  <a:pt x="1293213" y="1134298"/>
                  <a:pt x="1305143" y="1094720"/>
                  <a:pt x="1289050" y="1143000"/>
                </a:cubicBezTo>
                <a:lnTo>
                  <a:pt x="1250950" y="1130300"/>
                </a:lnTo>
                <a:lnTo>
                  <a:pt x="1231900" y="1123950"/>
                </a:lnTo>
                <a:cubicBezTo>
                  <a:pt x="1227667" y="1115483"/>
                  <a:pt x="1222716" y="1107339"/>
                  <a:pt x="1219200" y="1098550"/>
                </a:cubicBezTo>
                <a:cubicBezTo>
                  <a:pt x="1214228" y="1086121"/>
                  <a:pt x="1206500" y="1060450"/>
                  <a:pt x="1206500" y="1060450"/>
                </a:cubicBezTo>
                <a:cubicBezTo>
                  <a:pt x="1204383" y="1030817"/>
                  <a:pt x="1202840" y="1001137"/>
                  <a:pt x="1200150" y="971550"/>
                </a:cubicBezTo>
                <a:cubicBezTo>
                  <a:pt x="1198605" y="954555"/>
                  <a:pt x="1193800" y="937815"/>
                  <a:pt x="1193800" y="920750"/>
                </a:cubicBezTo>
                <a:cubicBezTo>
                  <a:pt x="1193800" y="897392"/>
                  <a:pt x="1198680" y="878103"/>
                  <a:pt x="1206500" y="857250"/>
                </a:cubicBezTo>
                <a:cubicBezTo>
                  <a:pt x="1236039" y="778479"/>
                  <a:pt x="1203038" y="867445"/>
                  <a:pt x="1231900" y="800100"/>
                </a:cubicBezTo>
                <a:cubicBezTo>
                  <a:pt x="1234537" y="793948"/>
                  <a:pt x="1234141" y="786334"/>
                  <a:pt x="1238250" y="781050"/>
                </a:cubicBezTo>
                <a:cubicBezTo>
                  <a:pt x="1249277" y="766873"/>
                  <a:pt x="1276350" y="742950"/>
                  <a:pt x="1276350" y="742950"/>
                </a:cubicBezTo>
                <a:cubicBezTo>
                  <a:pt x="1304587" y="827662"/>
                  <a:pt x="1272492" y="727021"/>
                  <a:pt x="1301750" y="838200"/>
                </a:cubicBezTo>
                <a:cubicBezTo>
                  <a:pt x="1333204" y="957727"/>
                  <a:pt x="1310637" y="865707"/>
                  <a:pt x="1327150" y="920750"/>
                </a:cubicBezTo>
                <a:cubicBezTo>
                  <a:pt x="1331578" y="935510"/>
                  <a:pt x="1335880" y="950311"/>
                  <a:pt x="1339850" y="965200"/>
                </a:cubicBezTo>
                <a:cubicBezTo>
                  <a:pt x="1344347" y="982065"/>
                  <a:pt x="1349127" y="998884"/>
                  <a:pt x="1352550" y="1016000"/>
                </a:cubicBezTo>
                <a:cubicBezTo>
                  <a:pt x="1353680" y="1021651"/>
                  <a:pt x="1361887" y="1065303"/>
                  <a:pt x="1365250" y="1073150"/>
                </a:cubicBezTo>
                <a:cubicBezTo>
                  <a:pt x="1368256" y="1080165"/>
                  <a:pt x="1373717" y="1085850"/>
                  <a:pt x="1377950" y="1092200"/>
                </a:cubicBezTo>
                <a:cubicBezTo>
                  <a:pt x="1390650" y="1087967"/>
                  <a:pt x="1404348" y="1086001"/>
                  <a:pt x="1416050" y="1079500"/>
                </a:cubicBezTo>
                <a:cubicBezTo>
                  <a:pt x="1423900" y="1075139"/>
                  <a:pt x="1428201" y="1066199"/>
                  <a:pt x="1435100" y="1060450"/>
                </a:cubicBezTo>
                <a:cubicBezTo>
                  <a:pt x="1440963" y="1055564"/>
                  <a:pt x="1447800" y="1051983"/>
                  <a:pt x="1454150" y="1047750"/>
                </a:cubicBezTo>
                <a:cubicBezTo>
                  <a:pt x="1460500" y="1049867"/>
                  <a:pt x="1470207" y="1048113"/>
                  <a:pt x="1473200" y="1054100"/>
                </a:cubicBezTo>
                <a:lnTo>
                  <a:pt x="1454150" y="1092200"/>
                </a:lnTo>
                <a:cubicBezTo>
                  <a:pt x="1451157" y="1098187"/>
                  <a:pt x="1451981" y="1106023"/>
                  <a:pt x="1447800" y="1111250"/>
                </a:cubicBezTo>
                <a:cubicBezTo>
                  <a:pt x="1419316" y="1146855"/>
                  <a:pt x="1413004" y="1149264"/>
                  <a:pt x="1384300" y="1168400"/>
                </a:cubicBezTo>
                <a:cubicBezTo>
                  <a:pt x="1381791" y="1172163"/>
                  <a:pt x="1363525" y="1204854"/>
                  <a:pt x="1352550" y="1200150"/>
                </a:cubicBezTo>
                <a:cubicBezTo>
                  <a:pt x="1340093" y="1194811"/>
                  <a:pt x="1335617" y="1178983"/>
                  <a:pt x="1327150" y="1168400"/>
                </a:cubicBezTo>
                <a:cubicBezTo>
                  <a:pt x="1311925" y="1092275"/>
                  <a:pt x="1317999" y="1126192"/>
                  <a:pt x="1308100" y="1066800"/>
                </a:cubicBezTo>
                <a:cubicBezTo>
                  <a:pt x="1310217" y="1041400"/>
                  <a:pt x="1311081" y="1015864"/>
                  <a:pt x="1314450" y="990600"/>
                </a:cubicBezTo>
                <a:cubicBezTo>
                  <a:pt x="1315335" y="983965"/>
                  <a:pt x="1318961" y="977986"/>
                  <a:pt x="1320800" y="971550"/>
                </a:cubicBezTo>
                <a:cubicBezTo>
                  <a:pt x="1337824" y="911965"/>
                  <a:pt x="1313578" y="984459"/>
                  <a:pt x="1339850" y="914400"/>
                </a:cubicBezTo>
                <a:cubicBezTo>
                  <a:pt x="1342200" y="908133"/>
                  <a:pt x="1344361" y="901786"/>
                  <a:pt x="1346200" y="895350"/>
                </a:cubicBezTo>
                <a:cubicBezTo>
                  <a:pt x="1348598" y="886959"/>
                  <a:pt x="1349112" y="877972"/>
                  <a:pt x="1352550" y="869950"/>
                </a:cubicBezTo>
                <a:cubicBezTo>
                  <a:pt x="1355556" y="862935"/>
                  <a:pt x="1361837" y="857726"/>
                  <a:pt x="1365250" y="850900"/>
                </a:cubicBezTo>
                <a:cubicBezTo>
                  <a:pt x="1372843" y="835714"/>
                  <a:pt x="1378804" y="816587"/>
                  <a:pt x="1384300" y="800100"/>
                </a:cubicBezTo>
                <a:cubicBezTo>
                  <a:pt x="1382183" y="770467"/>
                  <a:pt x="1388984" y="738784"/>
                  <a:pt x="1377950" y="711200"/>
                </a:cubicBezTo>
                <a:cubicBezTo>
                  <a:pt x="1373942" y="701179"/>
                  <a:pt x="1356439" y="708263"/>
                  <a:pt x="1346200" y="704850"/>
                </a:cubicBezTo>
                <a:cubicBezTo>
                  <a:pt x="1337220" y="701857"/>
                  <a:pt x="1329267" y="696383"/>
                  <a:pt x="1320800" y="692150"/>
                </a:cubicBezTo>
                <a:lnTo>
                  <a:pt x="1308100" y="685800"/>
                </a:lnTo>
              </a:path>
            </a:pathLst>
          </a:custGeom>
          <a:ln>
            <a:solidFill>
              <a:srgbClr val="558E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908050" y="2654300"/>
            <a:ext cx="3708400" cy="1341237"/>
          </a:xfrm>
          <a:custGeom>
            <a:avLst/>
            <a:gdLst>
              <a:gd name="connsiteX0" fmla="*/ 0 w 3708400"/>
              <a:gd name="connsiteY0" fmla="*/ 0 h 1341237"/>
              <a:gd name="connsiteX1" fmla="*/ 0 w 3708400"/>
              <a:gd name="connsiteY1" fmla="*/ 0 h 1341237"/>
              <a:gd name="connsiteX2" fmla="*/ 57150 w 3708400"/>
              <a:gd name="connsiteY2" fmla="*/ 6350 h 1341237"/>
              <a:gd name="connsiteX3" fmla="*/ 76200 w 3708400"/>
              <a:gd name="connsiteY3" fmla="*/ 12700 h 1341237"/>
              <a:gd name="connsiteX4" fmla="*/ 82550 w 3708400"/>
              <a:gd name="connsiteY4" fmla="*/ 44450 h 1341237"/>
              <a:gd name="connsiteX5" fmla="*/ 171450 w 3708400"/>
              <a:gd name="connsiteY5" fmla="*/ 50800 h 1341237"/>
              <a:gd name="connsiteX6" fmla="*/ 203200 w 3708400"/>
              <a:gd name="connsiteY6" fmla="*/ 57150 h 1341237"/>
              <a:gd name="connsiteX7" fmla="*/ 215900 w 3708400"/>
              <a:gd name="connsiteY7" fmla="*/ 76200 h 1341237"/>
              <a:gd name="connsiteX8" fmla="*/ 222250 w 3708400"/>
              <a:gd name="connsiteY8" fmla="*/ 101600 h 1341237"/>
              <a:gd name="connsiteX9" fmla="*/ 228600 w 3708400"/>
              <a:gd name="connsiteY9" fmla="*/ 133350 h 1341237"/>
              <a:gd name="connsiteX10" fmla="*/ 247650 w 3708400"/>
              <a:gd name="connsiteY10" fmla="*/ 139700 h 1341237"/>
              <a:gd name="connsiteX11" fmla="*/ 266700 w 3708400"/>
              <a:gd name="connsiteY11" fmla="*/ 133350 h 1341237"/>
              <a:gd name="connsiteX12" fmla="*/ 292100 w 3708400"/>
              <a:gd name="connsiteY12" fmla="*/ 127000 h 1341237"/>
              <a:gd name="connsiteX13" fmla="*/ 311150 w 3708400"/>
              <a:gd name="connsiteY13" fmla="*/ 114300 h 1341237"/>
              <a:gd name="connsiteX14" fmla="*/ 330200 w 3708400"/>
              <a:gd name="connsiteY14" fmla="*/ 107950 h 1341237"/>
              <a:gd name="connsiteX15" fmla="*/ 349250 w 3708400"/>
              <a:gd name="connsiteY15" fmla="*/ 152400 h 1341237"/>
              <a:gd name="connsiteX16" fmla="*/ 387350 w 3708400"/>
              <a:gd name="connsiteY16" fmla="*/ 209550 h 1341237"/>
              <a:gd name="connsiteX17" fmla="*/ 406400 w 3708400"/>
              <a:gd name="connsiteY17" fmla="*/ 222250 h 1341237"/>
              <a:gd name="connsiteX18" fmla="*/ 425450 w 3708400"/>
              <a:gd name="connsiteY18" fmla="*/ 215900 h 1341237"/>
              <a:gd name="connsiteX19" fmla="*/ 482600 w 3708400"/>
              <a:gd name="connsiteY19" fmla="*/ 184150 h 1341237"/>
              <a:gd name="connsiteX20" fmla="*/ 539750 w 3708400"/>
              <a:gd name="connsiteY20" fmla="*/ 190500 h 1341237"/>
              <a:gd name="connsiteX21" fmla="*/ 546100 w 3708400"/>
              <a:gd name="connsiteY21" fmla="*/ 228600 h 1341237"/>
              <a:gd name="connsiteX22" fmla="*/ 558800 w 3708400"/>
              <a:gd name="connsiteY22" fmla="*/ 266700 h 1341237"/>
              <a:gd name="connsiteX23" fmla="*/ 565150 w 3708400"/>
              <a:gd name="connsiteY23" fmla="*/ 285750 h 1341237"/>
              <a:gd name="connsiteX24" fmla="*/ 596900 w 3708400"/>
              <a:gd name="connsiteY24" fmla="*/ 279400 h 1341237"/>
              <a:gd name="connsiteX25" fmla="*/ 615950 w 3708400"/>
              <a:gd name="connsiteY25" fmla="*/ 260350 h 1341237"/>
              <a:gd name="connsiteX26" fmla="*/ 635000 w 3708400"/>
              <a:gd name="connsiteY26" fmla="*/ 247650 h 1341237"/>
              <a:gd name="connsiteX27" fmla="*/ 647700 w 3708400"/>
              <a:gd name="connsiteY27" fmla="*/ 311150 h 1341237"/>
              <a:gd name="connsiteX28" fmla="*/ 660400 w 3708400"/>
              <a:gd name="connsiteY28" fmla="*/ 387350 h 1341237"/>
              <a:gd name="connsiteX29" fmla="*/ 704850 w 3708400"/>
              <a:gd name="connsiteY29" fmla="*/ 330200 h 1341237"/>
              <a:gd name="connsiteX30" fmla="*/ 717550 w 3708400"/>
              <a:gd name="connsiteY30" fmla="*/ 311150 h 1341237"/>
              <a:gd name="connsiteX31" fmla="*/ 755650 w 3708400"/>
              <a:gd name="connsiteY31" fmla="*/ 298450 h 1341237"/>
              <a:gd name="connsiteX32" fmla="*/ 762000 w 3708400"/>
              <a:gd name="connsiteY32" fmla="*/ 279400 h 1341237"/>
              <a:gd name="connsiteX33" fmla="*/ 774700 w 3708400"/>
              <a:gd name="connsiteY33" fmla="*/ 298450 h 1341237"/>
              <a:gd name="connsiteX34" fmla="*/ 781050 w 3708400"/>
              <a:gd name="connsiteY34" fmla="*/ 368300 h 1341237"/>
              <a:gd name="connsiteX35" fmla="*/ 800100 w 3708400"/>
              <a:gd name="connsiteY35" fmla="*/ 425450 h 1341237"/>
              <a:gd name="connsiteX36" fmla="*/ 825500 w 3708400"/>
              <a:gd name="connsiteY36" fmla="*/ 419100 h 1341237"/>
              <a:gd name="connsiteX37" fmla="*/ 876300 w 3708400"/>
              <a:gd name="connsiteY37" fmla="*/ 336550 h 1341237"/>
              <a:gd name="connsiteX38" fmla="*/ 889000 w 3708400"/>
              <a:gd name="connsiteY38" fmla="*/ 311150 h 1341237"/>
              <a:gd name="connsiteX39" fmla="*/ 908050 w 3708400"/>
              <a:gd name="connsiteY39" fmla="*/ 304800 h 1341237"/>
              <a:gd name="connsiteX40" fmla="*/ 920750 w 3708400"/>
              <a:gd name="connsiteY40" fmla="*/ 368300 h 1341237"/>
              <a:gd name="connsiteX41" fmla="*/ 933450 w 3708400"/>
              <a:gd name="connsiteY41" fmla="*/ 419100 h 1341237"/>
              <a:gd name="connsiteX42" fmla="*/ 946150 w 3708400"/>
              <a:gd name="connsiteY42" fmla="*/ 444500 h 1341237"/>
              <a:gd name="connsiteX43" fmla="*/ 990600 w 3708400"/>
              <a:gd name="connsiteY43" fmla="*/ 431800 h 1341237"/>
              <a:gd name="connsiteX44" fmla="*/ 1041400 w 3708400"/>
              <a:gd name="connsiteY44" fmla="*/ 393700 h 1341237"/>
              <a:gd name="connsiteX45" fmla="*/ 1085850 w 3708400"/>
              <a:gd name="connsiteY45" fmla="*/ 368300 h 1341237"/>
              <a:gd name="connsiteX46" fmla="*/ 1123950 w 3708400"/>
              <a:gd name="connsiteY46" fmla="*/ 374650 h 1341237"/>
              <a:gd name="connsiteX47" fmla="*/ 1130300 w 3708400"/>
              <a:gd name="connsiteY47" fmla="*/ 444500 h 1341237"/>
              <a:gd name="connsiteX48" fmla="*/ 1143000 w 3708400"/>
              <a:gd name="connsiteY48" fmla="*/ 590550 h 1341237"/>
              <a:gd name="connsiteX49" fmla="*/ 1162050 w 3708400"/>
              <a:gd name="connsiteY49" fmla="*/ 584200 h 1341237"/>
              <a:gd name="connsiteX50" fmla="*/ 1174750 w 3708400"/>
              <a:gd name="connsiteY50" fmla="*/ 565150 h 1341237"/>
              <a:gd name="connsiteX51" fmla="*/ 1212850 w 3708400"/>
              <a:gd name="connsiteY51" fmla="*/ 520700 h 1341237"/>
              <a:gd name="connsiteX52" fmla="*/ 1225550 w 3708400"/>
              <a:gd name="connsiteY52" fmla="*/ 488950 h 1341237"/>
              <a:gd name="connsiteX53" fmla="*/ 1244600 w 3708400"/>
              <a:gd name="connsiteY53" fmla="*/ 469900 h 1341237"/>
              <a:gd name="connsiteX54" fmla="*/ 1276350 w 3708400"/>
              <a:gd name="connsiteY54" fmla="*/ 412750 h 1341237"/>
              <a:gd name="connsiteX55" fmla="*/ 1270000 w 3708400"/>
              <a:gd name="connsiteY55" fmla="*/ 476250 h 1341237"/>
              <a:gd name="connsiteX56" fmla="*/ 1276350 w 3708400"/>
              <a:gd name="connsiteY56" fmla="*/ 596900 h 1341237"/>
              <a:gd name="connsiteX57" fmla="*/ 1289050 w 3708400"/>
              <a:gd name="connsiteY57" fmla="*/ 577850 h 1341237"/>
              <a:gd name="connsiteX58" fmla="*/ 1301750 w 3708400"/>
              <a:gd name="connsiteY58" fmla="*/ 539750 h 1341237"/>
              <a:gd name="connsiteX59" fmla="*/ 1346200 w 3708400"/>
              <a:gd name="connsiteY59" fmla="*/ 501650 h 1341237"/>
              <a:gd name="connsiteX60" fmla="*/ 1365250 w 3708400"/>
              <a:gd name="connsiteY60" fmla="*/ 482600 h 1341237"/>
              <a:gd name="connsiteX61" fmla="*/ 1384300 w 3708400"/>
              <a:gd name="connsiteY61" fmla="*/ 476250 h 1341237"/>
              <a:gd name="connsiteX62" fmla="*/ 1403350 w 3708400"/>
              <a:gd name="connsiteY62" fmla="*/ 463550 h 1341237"/>
              <a:gd name="connsiteX63" fmla="*/ 1416050 w 3708400"/>
              <a:gd name="connsiteY63" fmla="*/ 488950 h 1341237"/>
              <a:gd name="connsiteX64" fmla="*/ 1428750 w 3708400"/>
              <a:gd name="connsiteY64" fmla="*/ 533400 h 1341237"/>
              <a:gd name="connsiteX65" fmla="*/ 1517650 w 3708400"/>
              <a:gd name="connsiteY65" fmla="*/ 520700 h 1341237"/>
              <a:gd name="connsiteX66" fmla="*/ 1536700 w 3708400"/>
              <a:gd name="connsiteY66" fmla="*/ 508000 h 1341237"/>
              <a:gd name="connsiteX67" fmla="*/ 1549400 w 3708400"/>
              <a:gd name="connsiteY67" fmla="*/ 527050 h 1341237"/>
              <a:gd name="connsiteX68" fmla="*/ 1562100 w 3708400"/>
              <a:gd name="connsiteY68" fmla="*/ 565150 h 1341237"/>
              <a:gd name="connsiteX69" fmla="*/ 1581150 w 3708400"/>
              <a:gd name="connsiteY69" fmla="*/ 558800 h 1341237"/>
              <a:gd name="connsiteX70" fmla="*/ 1600200 w 3708400"/>
              <a:gd name="connsiteY70" fmla="*/ 546100 h 1341237"/>
              <a:gd name="connsiteX71" fmla="*/ 1619250 w 3708400"/>
              <a:gd name="connsiteY71" fmla="*/ 552450 h 1341237"/>
              <a:gd name="connsiteX72" fmla="*/ 1625600 w 3708400"/>
              <a:gd name="connsiteY72" fmla="*/ 571500 h 1341237"/>
              <a:gd name="connsiteX73" fmla="*/ 1708150 w 3708400"/>
              <a:gd name="connsiteY73" fmla="*/ 552450 h 1341237"/>
              <a:gd name="connsiteX74" fmla="*/ 1739900 w 3708400"/>
              <a:gd name="connsiteY74" fmla="*/ 584200 h 1341237"/>
              <a:gd name="connsiteX75" fmla="*/ 1746250 w 3708400"/>
              <a:gd name="connsiteY75" fmla="*/ 628650 h 1341237"/>
              <a:gd name="connsiteX76" fmla="*/ 1758950 w 3708400"/>
              <a:gd name="connsiteY76" fmla="*/ 685800 h 1341237"/>
              <a:gd name="connsiteX77" fmla="*/ 1790700 w 3708400"/>
              <a:gd name="connsiteY77" fmla="*/ 660400 h 1341237"/>
              <a:gd name="connsiteX78" fmla="*/ 1828800 w 3708400"/>
              <a:gd name="connsiteY78" fmla="*/ 622300 h 1341237"/>
              <a:gd name="connsiteX79" fmla="*/ 1828800 w 3708400"/>
              <a:gd name="connsiteY79" fmla="*/ 673100 h 1341237"/>
              <a:gd name="connsiteX80" fmla="*/ 1816100 w 3708400"/>
              <a:gd name="connsiteY80" fmla="*/ 793750 h 1341237"/>
              <a:gd name="connsiteX81" fmla="*/ 1835150 w 3708400"/>
              <a:gd name="connsiteY81" fmla="*/ 781050 h 1341237"/>
              <a:gd name="connsiteX82" fmla="*/ 1860550 w 3708400"/>
              <a:gd name="connsiteY82" fmla="*/ 723900 h 1341237"/>
              <a:gd name="connsiteX83" fmla="*/ 1866900 w 3708400"/>
              <a:gd name="connsiteY83" fmla="*/ 704850 h 1341237"/>
              <a:gd name="connsiteX84" fmla="*/ 1905000 w 3708400"/>
              <a:gd name="connsiteY84" fmla="*/ 609600 h 1341237"/>
              <a:gd name="connsiteX85" fmla="*/ 1917700 w 3708400"/>
              <a:gd name="connsiteY85" fmla="*/ 628650 h 1341237"/>
              <a:gd name="connsiteX86" fmla="*/ 1924050 w 3708400"/>
              <a:gd name="connsiteY86" fmla="*/ 692150 h 1341237"/>
              <a:gd name="connsiteX87" fmla="*/ 1930400 w 3708400"/>
              <a:gd name="connsiteY87" fmla="*/ 711200 h 1341237"/>
              <a:gd name="connsiteX88" fmla="*/ 1943100 w 3708400"/>
              <a:gd name="connsiteY88" fmla="*/ 806450 h 1341237"/>
              <a:gd name="connsiteX89" fmla="*/ 1962150 w 3708400"/>
              <a:gd name="connsiteY89" fmla="*/ 863600 h 1341237"/>
              <a:gd name="connsiteX90" fmla="*/ 2006600 w 3708400"/>
              <a:gd name="connsiteY90" fmla="*/ 768350 h 1341237"/>
              <a:gd name="connsiteX91" fmla="*/ 2038350 w 3708400"/>
              <a:gd name="connsiteY91" fmla="*/ 685800 h 1341237"/>
              <a:gd name="connsiteX92" fmla="*/ 2070100 w 3708400"/>
              <a:gd name="connsiteY92" fmla="*/ 825500 h 1341237"/>
              <a:gd name="connsiteX93" fmla="*/ 2076450 w 3708400"/>
              <a:gd name="connsiteY93" fmla="*/ 844550 h 1341237"/>
              <a:gd name="connsiteX94" fmla="*/ 2082800 w 3708400"/>
              <a:gd name="connsiteY94" fmla="*/ 908050 h 1341237"/>
              <a:gd name="connsiteX95" fmla="*/ 2089150 w 3708400"/>
              <a:gd name="connsiteY95" fmla="*/ 927100 h 1341237"/>
              <a:gd name="connsiteX96" fmla="*/ 2101850 w 3708400"/>
              <a:gd name="connsiteY96" fmla="*/ 908050 h 1341237"/>
              <a:gd name="connsiteX97" fmla="*/ 2108200 w 3708400"/>
              <a:gd name="connsiteY97" fmla="*/ 869950 h 1341237"/>
              <a:gd name="connsiteX98" fmla="*/ 2114550 w 3708400"/>
              <a:gd name="connsiteY98" fmla="*/ 819150 h 1341237"/>
              <a:gd name="connsiteX99" fmla="*/ 2120900 w 3708400"/>
              <a:gd name="connsiteY99" fmla="*/ 793750 h 1341237"/>
              <a:gd name="connsiteX100" fmla="*/ 2133600 w 3708400"/>
              <a:gd name="connsiteY100" fmla="*/ 736600 h 1341237"/>
              <a:gd name="connsiteX101" fmla="*/ 2152650 w 3708400"/>
              <a:gd name="connsiteY101" fmla="*/ 749300 h 1341237"/>
              <a:gd name="connsiteX102" fmla="*/ 2159000 w 3708400"/>
              <a:gd name="connsiteY102" fmla="*/ 787400 h 1341237"/>
              <a:gd name="connsiteX103" fmla="*/ 2165350 w 3708400"/>
              <a:gd name="connsiteY103" fmla="*/ 812800 h 1341237"/>
              <a:gd name="connsiteX104" fmla="*/ 2190750 w 3708400"/>
              <a:gd name="connsiteY104" fmla="*/ 901700 h 1341237"/>
              <a:gd name="connsiteX105" fmla="*/ 2216150 w 3708400"/>
              <a:gd name="connsiteY105" fmla="*/ 984250 h 1341237"/>
              <a:gd name="connsiteX106" fmla="*/ 2228850 w 3708400"/>
              <a:gd name="connsiteY106" fmla="*/ 939800 h 1341237"/>
              <a:gd name="connsiteX107" fmla="*/ 2241550 w 3708400"/>
              <a:gd name="connsiteY107" fmla="*/ 901700 h 1341237"/>
              <a:gd name="connsiteX108" fmla="*/ 2247900 w 3708400"/>
              <a:gd name="connsiteY108" fmla="*/ 882650 h 1341237"/>
              <a:gd name="connsiteX109" fmla="*/ 2254250 w 3708400"/>
              <a:gd name="connsiteY109" fmla="*/ 863600 h 1341237"/>
              <a:gd name="connsiteX110" fmla="*/ 2286000 w 3708400"/>
              <a:gd name="connsiteY110" fmla="*/ 806450 h 1341237"/>
              <a:gd name="connsiteX111" fmla="*/ 2292350 w 3708400"/>
              <a:gd name="connsiteY111" fmla="*/ 723900 h 1341237"/>
              <a:gd name="connsiteX112" fmla="*/ 2298700 w 3708400"/>
              <a:gd name="connsiteY112" fmla="*/ 742950 h 1341237"/>
              <a:gd name="connsiteX113" fmla="*/ 2305050 w 3708400"/>
              <a:gd name="connsiteY113" fmla="*/ 812800 h 1341237"/>
              <a:gd name="connsiteX114" fmla="*/ 2317750 w 3708400"/>
              <a:gd name="connsiteY114" fmla="*/ 882650 h 1341237"/>
              <a:gd name="connsiteX115" fmla="*/ 2330450 w 3708400"/>
              <a:gd name="connsiteY115" fmla="*/ 901700 h 1341237"/>
              <a:gd name="connsiteX116" fmla="*/ 2336800 w 3708400"/>
              <a:gd name="connsiteY116" fmla="*/ 920750 h 1341237"/>
              <a:gd name="connsiteX117" fmla="*/ 2349500 w 3708400"/>
              <a:gd name="connsiteY117" fmla="*/ 946150 h 1341237"/>
              <a:gd name="connsiteX118" fmla="*/ 2355850 w 3708400"/>
              <a:gd name="connsiteY118" fmla="*/ 971550 h 1341237"/>
              <a:gd name="connsiteX119" fmla="*/ 2381250 w 3708400"/>
              <a:gd name="connsiteY119" fmla="*/ 1016000 h 1341237"/>
              <a:gd name="connsiteX120" fmla="*/ 2393950 w 3708400"/>
              <a:gd name="connsiteY120" fmla="*/ 1054100 h 1341237"/>
              <a:gd name="connsiteX121" fmla="*/ 2393950 w 3708400"/>
              <a:gd name="connsiteY121" fmla="*/ 946150 h 1341237"/>
              <a:gd name="connsiteX122" fmla="*/ 2400300 w 3708400"/>
              <a:gd name="connsiteY122" fmla="*/ 838200 h 1341237"/>
              <a:gd name="connsiteX123" fmla="*/ 2413000 w 3708400"/>
              <a:gd name="connsiteY123" fmla="*/ 819150 h 1341237"/>
              <a:gd name="connsiteX124" fmla="*/ 2438400 w 3708400"/>
              <a:gd name="connsiteY124" fmla="*/ 914400 h 1341237"/>
              <a:gd name="connsiteX125" fmla="*/ 2444750 w 3708400"/>
              <a:gd name="connsiteY125" fmla="*/ 933450 h 1341237"/>
              <a:gd name="connsiteX126" fmla="*/ 2457450 w 3708400"/>
              <a:gd name="connsiteY126" fmla="*/ 965200 h 1341237"/>
              <a:gd name="connsiteX127" fmla="*/ 2470150 w 3708400"/>
              <a:gd name="connsiteY127" fmla="*/ 1028700 h 1341237"/>
              <a:gd name="connsiteX128" fmla="*/ 2489200 w 3708400"/>
              <a:gd name="connsiteY128" fmla="*/ 1085850 h 1341237"/>
              <a:gd name="connsiteX129" fmla="*/ 2501900 w 3708400"/>
              <a:gd name="connsiteY129" fmla="*/ 1060450 h 1341237"/>
              <a:gd name="connsiteX130" fmla="*/ 2508250 w 3708400"/>
              <a:gd name="connsiteY130" fmla="*/ 1003300 h 1341237"/>
              <a:gd name="connsiteX131" fmla="*/ 2514600 w 3708400"/>
              <a:gd name="connsiteY131" fmla="*/ 952500 h 1341237"/>
              <a:gd name="connsiteX132" fmla="*/ 2527300 w 3708400"/>
              <a:gd name="connsiteY132" fmla="*/ 882650 h 1341237"/>
              <a:gd name="connsiteX133" fmla="*/ 2540000 w 3708400"/>
              <a:gd name="connsiteY133" fmla="*/ 863600 h 1341237"/>
              <a:gd name="connsiteX134" fmla="*/ 2559050 w 3708400"/>
              <a:gd name="connsiteY134" fmla="*/ 946150 h 1341237"/>
              <a:gd name="connsiteX135" fmla="*/ 2571750 w 3708400"/>
              <a:gd name="connsiteY135" fmla="*/ 1022350 h 1341237"/>
              <a:gd name="connsiteX136" fmla="*/ 2590800 w 3708400"/>
              <a:gd name="connsiteY136" fmla="*/ 1092200 h 1341237"/>
              <a:gd name="connsiteX137" fmla="*/ 2603500 w 3708400"/>
              <a:gd name="connsiteY137" fmla="*/ 1130300 h 1341237"/>
              <a:gd name="connsiteX138" fmla="*/ 2616200 w 3708400"/>
              <a:gd name="connsiteY138" fmla="*/ 1035050 h 1341237"/>
              <a:gd name="connsiteX139" fmla="*/ 2622550 w 3708400"/>
              <a:gd name="connsiteY139" fmla="*/ 876300 h 1341237"/>
              <a:gd name="connsiteX140" fmla="*/ 2628900 w 3708400"/>
              <a:gd name="connsiteY140" fmla="*/ 857250 h 1341237"/>
              <a:gd name="connsiteX141" fmla="*/ 2654300 w 3708400"/>
              <a:gd name="connsiteY141" fmla="*/ 844550 h 1341237"/>
              <a:gd name="connsiteX142" fmla="*/ 2679700 w 3708400"/>
              <a:gd name="connsiteY142" fmla="*/ 920750 h 1341237"/>
              <a:gd name="connsiteX143" fmla="*/ 2755900 w 3708400"/>
              <a:gd name="connsiteY143" fmla="*/ 1123950 h 1341237"/>
              <a:gd name="connsiteX144" fmla="*/ 2774950 w 3708400"/>
              <a:gd name="connsiteY144" fmla="*/ 1092200 h 1341237"/>
              <a:gd name="connsiteX145" fmla="*/ 2781300 w 3708400"/>
              <a:gd name="connsiteY145" fmla="*/ 914400 h 1341237"/>
              <a:gd name="connsiteX146" fmla="*/ 2819400 w 3708400"/>
              <a:gd name="connsiteY146" fmla="*/ 996950 h 1341237"/>
              <a:gd name="connsiteX147" fmla="*/ 2838450 w 3708400"/>
              <a:gd name="connsiteY147" fmla="*/ 1028700 h 1341237"/>
              <a:gd name="connsiteX148" fmla="*/ 2908300 w 3708400"/>
              <a:gd name="connsiteY148" fmla="*/ 1206500 h 1341237"/>
              <a:gd name="connsiteX149" fmla="*/ 2927350 w 3708400"/>
              <a:gd name="connsiteY149" fmla="*/ 1073150 h 1341237"/>
              <a:gd name="connsiteX150" fmla="*/ 2921000 w 3708400"/>
              <a:gd name="connsiteY150" fmla="*/ 1009650 h 1341237"/>
              <a:gd name="connsiteX151" fmla="*/ 2965450 w 3708400"/>
              <a:gd name="connsiteY151" fmla="*/ 1098550 h 1341237"/>
              <a:gd name="connsiteX152" fmla="*/ 2990850 w 3708400"/>
              <a:gd name="connsiteY152" fmla="*/ 1130300 h 1341237"/>
              <a:gd name="connsiteX153" fmla="*/ 2997200 w 3708400"/>
              <a:gd name="connsiteY153" fmla="*/ 1149350 h 1341237"/>
              <a:gd name="connsiteX154" fmla="*/ 3016250 w 3708400"/>
              <a:gd name="connsiteY154" fmla="*/ 1168400 h 1341237"/>
              <a:gd name="connsiteX155" fmla="*/ 3028950 w 3708400"/>
              <a:gd name="connsiteY155" fmla="*/ 1187450 h 1341237"/>
              <a:gd name="connsiteX156" fmla="*/ 3035300 w 3708400"/>
              <a:gd name="connsiteY156" fmla="*/ 1104900 h 1341237"/>
              <a:gd name="connsiteX157" fmla="*/ 3041650 w 3708400"/>
              <a:gd name="connsiteY157" fmla="*/ 971550 h 1341237"/>
              <a:gd name="connsiteX158" fmla="*/ 3054350 w 3708400"/>
              <a:gd name="connsiteY158" fmla="*/ 1003300 h 1341237"/>
              <a:gd name="connsiteX159" fmla="*/ 3067050 w 3708400"/>
              <a:gd name="connsiteY159" fmla="*/ 1066800 h 1341237"/>
              <a:gd name="connsiteX160" fmla="*/ 3079750 w 3708400"/>
              <a:gd name="connsiteY160" fmla="*/ 1092200 h 1341237"/>
              <a:gd name="connsiteX161" fmla="*/ 3117850 w 3708400"/>
              <a:gd name="connsiteY161" fmla="*/ 1200150 h 1341237"/>
              <a:gd name="connsiteX162" fmla="*/ 3130550 w 3708400"/>
              <a:gd name="connsiteY162" fmla="*/ 1219200 h 1341237"/>
              <a:gd name="connsiteX163" fmla="*/ 3143250 w 3708400"/>
              <a:gd name="connsiteY163" fmla="*/ 1193800 h 1341237"/>
              <a:gd name="connsiteX164" fmla="*/ 3155950 w 3708400"/>
              <a:gd name="connsiteY164" fmla="*/ 1016000 h 1341237"/>
              <a:gd name="connsiteX165" fmla="*/ 3168650 w 3708400"/>
              <a:gd name="connsiteY165" fmla="*/ 1041400 h 1341237"/>
              <a:gd name="connsiteX166" fmla="*/ 3238500 w 3708400"/>
              <a:gd name="connsiteY166" fmla="*/ 1219200 h 1341237"/>
              <a:gd name="connsiteX167" fmla="*/ 3251200 w 3708400"/>
              <a:gd name="connsiteY167" fmla="*/ 1244600 h 1341237"/>
              <a:gd name="connsiteX168" fmla="*/ 3263900 w 3708400"/>
              <a:gd name="connsiteY168" fmla="*/ 1263650 h 1341237"/>
              <a:gd name="connsiteX169" fmla="*/ 3263900 w 3708400"/>
              <a:gd name="connsiteY169" fmla="*/ 1168400 h 1341237"/>
              <a:gd name="connsiteX170" fmla="*/ 3244850 w 3708400"/>
              <a:gd name="connsiteY170" fmla="*/ 1073150 h 1341237"/>
              <a:gd name="connsiteX171" fmla="*/ 3238500 w 3708400"/>
              <a:gd name="connsiteY171" fmla="*/ 1054100 h 1341237"/>
              <a:gd name="connsiteX172" fmla="*/ 3251200 w 3708400"/>
              <a:gd name="connsiteY172" fmla="*/ 1073150 h 1341237"/>
              <a:gd name="connsiteX173" fmla="*/ 3263900 w 3708400"/>
              <a:gd name="connsiteY173" fmla="*/ 1111250 h 1341237"/>
              <a:gd name="connsiteX174" fmla="*/ 3289300 w 3708400"/>
              <a:gd name="connsiteY174" fmla="*/ 1149350 h 1341237"/>
              <a:gd name="connsiteX175" fmla="*/ 3340100 w 3708400"/>
              <a:gd name="connsiteY175" fmla="*/ 1219200 h 1341237"/>
              <a:gd name="connsiteX176" fmla="*/ 3371850 w 3708400"/>
              <a:gd name="connsiteY176" fmla="*/ 1250950 h 1341237"/>
              <a:gd name="connsiteX177" fmla="*/ 3390900 w 3708400"/>
              <a:gd name="connsiteY177" fmla="*/ 1225550 h 1341237"/>
              <a:gd name="connsiteX178" fmla="*/ 3397250 w 3708400"/>
              <a:gd name="connsiteY178" fmla="*/ 1181100 h 1341237"/>
              <a:gd name="connsiteX179" fmla="*/ 3403600 w 3708400"/>
              <a:gd name="connsiteY179" fmla="*/ 1155700 h 1341237"/>
              <a:gd name="connsiteX180" fmla="*/ 3409950 w 3708400"/>
              <a:gd name="connsiteY180" fmla="*/ 1187450 h 1341237"/>
              <a:gd name="connsiteX181" fmla="*/ 3416300 w 3708400"/>
              <a:gd name="connsiteY181" fmla="*/ 1231900 h 1341237"/>
              <a:gd name="connsiteX182" fmla="*/ 3435350 w 3708400"/>
              <a:gd name="connsiteY182" fmla="*/ 1282700 h 1341237"/>
              <a:gd name="connsiteX183" fmla="*/ 3441700 w 3708400"/>
              <a:gd name="connsiteY183" fmla="*/ 1308100 h 1341237"/>
              <a:gd name="connsiteX184" fmla="*/ 3454400 w 3708400"/>
              <a:gd name="connsiteY184" fmla="*/ 1282700 h 1341237"/>
              <a:gd name="connsiteX185" fmla="*/ 3467100 w 3708400"/>
              <a:gd name="connsiteY185" fmla="*/ 1155700 h 1341237"/>
              <a:gd name="connsiteX186" fmla="*/ 3486150 w 3708400"/>
              <a:gd name="connsiteY186" fmla="*/ 1098550 h 1341237"/>
              <a:gd name="connsiteX187" fmla="*/ 3530600 w 3708400"/>
              <a:gd name="connsiteY187" fmla="*/ 1174750 h 1341237"/>
              <a:gd name="connsiteX188" fmla="*/ 3536950 w 3708400"/>
              <a:gd name="connsiteY188" fmla="*/ 1212850 h 1341237"/>
              <a:gd name="connsiteX189" fmla="*/ 3562350 w 3708400"/>
              <a:gd name="connsiteY189" fmla="*/ 1282700 h 1341237"/>
              <a:gd name="connsiteX190" fmla="*/ 3587750 w 3708400"/>
              <a:gd name="connsiteY190" fmla="*/ 1257300 h 1341237"/>
              <a:gd name="connsiteX191" fmla="*/ 3625850 w 3708400"/>
              <a:gd name="connsiteY191" fmla="*/ 1162050 h 1341237"/>
              <a:gd name="connsiteX192" fmla="*/ 3638550 w 3708400"/>
              <a:gd name="connsiteY192" fmla="*/ 1130300 h 1341237"/>
              <a:gd name="connsiteX193" fmla="*/ 3651250 w 3708400"/>
              <a:gd name="connsiteY193" fmla="*/ 1111250 h 1341237"/>
              <a:gd name="connsiteX194" fmla="*/ 3663950 w 3708400"/>
              <a:gd name="connsiteY194" fmla="*/ 1289050 h 1341237"/>
              <a:gd name="connsiteX195" fmla="*/ 3670300 w 3708400"/>
              <a:gd name="connsiteY195" fmla="*/ 1339850 h 1341237"/>
              <a:gd name="connsiteX196" fmla="*/ 3683000 w 3708400"/>
              <a:gd name="connsiteY196" fmla="*/ 1308100 h 1341237"/>
              <a:gd name="connsiteX197" fmla="*/ 3702050 w 3708400"/>
              <a:gd name="connsiteY197" fmla="*/ 1181100 h 1341237"/>
              <a:gd name="connsiteX198" fmla="*/ 3708400 w 3708400"/>
              <a:gd name="connsiteY198" fmla="*/ 1149350 h 1341237"/>
              <a:gd name="connsiteX199" fmla="*/ 3702050 w 3708400"/>
              <a:gd name="connsiteY199" fmla="*/ 1187450 h 1341237"/>
              <a:gd name="connsiteX200" fmla="*/ 3695700 w 3708400"/>
              <a:gd name="connsiteY200" fmla="*/ 1308100 h 13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3708400" h="1341237">
                <a:moveTo>
                  <a:pt x="0" y="0"/>
                </a:moveTo>
                <a:lnTo>
                  <a:pt x="0" y="0"/>
                </a:lnTo>
                <a:cubicBezTo>
                  <a:pt x="19050" y="2117"/>
                  <a:pt x="38244" y="3199"/>
                  <a:pt x="57150" y="6350"/>
                </a:cubicBezTo>
                <a:cubicBezTo>
                  <a:pt x="63752" y="7450"/>
                  <a:pt x="72487" y="7131"/>
                  <a:pt x="76200" y="12700"/>
                </a:cubicBezTo>
                <a:cubicBezTo>
                  <a:pt x="82187" y="21680"/>
                  <a:pt x="72529" y="40442"/>
                  <a:pt x="82550" y="44450"/>
                </a:cubicBezTo>
                <a:cubicBezTo>
                  <a:pt x="110134" y="55484"/>
                  <a:pt x="141817" y="48683"/>
                  <a:pt x="171450" y="50800"/>
                </a:cubicBezTo>
                <a:cubicBezTo>
                  <a:pt x="182033" y="52917"/>
                  <a:pt x="193829" y="51795"/>
                  <a:pt x="203200" y="57150"/>
                </a:cubicBezTo>
                <a:cubicBezTo>
                  <a:pt x="209826" y="60936"/>
                  <a:pt x="212894" y="69185"/>
                  <a:pt x="215900" y="76200"/>
                </a:cubicBezTo>
                <a:cubicBezTo>
                  <a:pt x="219338" y="84222"/>
                  <a:pt x="220357" y="93081"/>
                  <a:pt x="222250" y="101600"/>
                </a:cubicBezTo>
                <a:cubicBezTo>
                  <a:pt x="224591" y="112136"/>
                  <a:pt x="222613" y="124370"/>
                  <a:pt x="228600" y="133350"/>
                </a:cubicBezTo>
                <a:cubicBezTo>
                  <a:pt x="232313" y="138919"/>
                  <a:pt x="241300" y="137583"/>
                  <a:pt x="247650" y="139700"/>
                </a:cubicBezTo>
                <a:cubicBezTo>
                  <a:pt x="254000" y="137583"/>
                  <a:pt x="260264" y="135189"/>
                  <a:pt x="266700" y="133350"/>
                </a:cubicBezTo>
                <a:cubicBezTo>
                  <a:pt x="275091" y="130952"/>
                  <a:pt x="284078" y="130438"/>
                  <a:pt x="292100" y="127000"/>
                </a:cubicBezTo>
                <a:cubicBezTo>
                  <a:pt x="299115" y="123994"/>
                  <a:pt x="304324" y="117713"/>
                  <a:pt x="311150" y="114300"/>
                </a:cubicBezTo>
                <a:cubicBezTo>
                  <a:pt x="317137" y="111307"/>
                  <a:pt x="323850" y="110067"/>
                  <a:pt x="330200" y="107950"/>
                </a:cubicBezTo>
                <a:cubicBezTo>
                  <a:pt x="364475" y="159362"/>
                  <a:pt x="321913" y="90893"/>
                  <a:pt x="349250" y="152400"/>
                </a:cubicBezTo>
                <a:cubicBezTo>
                  <a:pt x="354087" y="163283"/>
                  <a:pt x="377751" y="199951"/>
                  <a:pt x="387350" y="209550"/>
                </a:cubicBezTo>
                <a:cubicBezTo>
                  <a:pt x="392746" y="214946"/>
                  <a:pt x="400050" y="218017"/>
                  <a:pt x="406400" y="222250"/>
                </a:cubicBezTo>
                <a:cubicBezTo>
                  <a:pt x="412750" y="220133"/>
                  <a:pt x="419599" y="219151"/>
                  <a:pt x="425450" y="215900"/>
                </a:cubicBezTo>
                <a:cubicBezTo>
                  <a:pt x="490954" y="179509"/>
                  <a:pt x="439495" y="198518"/>
                  <a:pt x="482600" y="184150"/>
                </a:cubicBezTo>
                <a:lnTo>
                  <a:pt x="539750" y="190500"/>
                </a:lnTo>
                <a:cubicBezTo>
                  <a:pt x="550298" y="197883"/>
                  <a:pt x="542977" y="216109"/>
                  <a:pt x="546100" y="228600"/>
                </a:cubicBezTo>
                <a:cubicBezTo>
                  <a:pt x="549347" y="241587"/>
                  <a:pt x="554567" y="254000"/>
                  <a:pt x="558800" y="266700"/>
                </a:cubicBezTo>
                <a:lnTo>
                  <a:pt x="565150" y="285750"/>
                </a:lnTo>
                <a:cubicBezTo>
                  <a:pt x="575733" y="283633"/>
                  <a:pt x="587247" y="284227"/>
                  <a:pt x="596900" y="279400"/>
                </a:cubicBezTo>
                <a:cubicBezTo>
                  <a:pt x="604932" y="275384"/>
                  <a:pt x="609051" y="266099"/>
                  <a:pt x="615950" y="260350"/>
                </a:cubicBezTo>
                <a:cubicBezTo>
                  <a:pt x="621813" y="255464"/>
                  <a:pt x="628650" y="251883"/>
                  <a:pt x="635000" y="247650"/>
                </a:cubicBezTo>
                <a:cubicBezTo>
                  <a:pt x="646736" y="282857"/>
                  <a:pt x="638944" y="255696"/>
                  <a:pt x="647700" y="311150"/>
                </a:cubicBezTo>
                <a:cubicBezTo>
                  <a:pt x="651716" y="336585"/>
                  <a:pt x="660400" y="387350"/>
                  <a:pt x="660400" y="387350"/>
                </a:cubicBezTo>
                <a:cubicBezTo>
                  <a:pt x="690243" y="357507"/>
                  <a:pt x="674469" y="375772"/>
                  <a:pt x="704850" y="330200"/>
                </a:cubicBezTo>
                <a:cubicBezTo>
                  <a:pt x="709083" y="323850"/>
                  <a:pt x="710310" y="313563"/>
                  <a:pt x="717550" y="311150"/>
                </a:cubicBezTo>
                <a:lnTo>
                  <a:pt x="755650" y="298450"/>
                </a:lnTo>
                <a:cubicBezTo>
                  <a:pt x="757767" y="292100"/>
                  <a:pt x="755307" y="279400"/>
                  <a:pt x="762000" y="279400"/>
                </a:cubicBezTo>
                <a:cubicBezTo>
                  <a:pt x="769632" y="279400"/>
                  <a:pt x="773101" y="290988"/>
                  <a:pt x="774700" y="298450"/>
                </a:cubicBezTo>
                <a:cubicBezTo>
                  <a:pt x="779599" y="321310"/>
                  <a:pt x="776465" y="345375"/>
                  <a:pt x="781050" y="368300"/>
                </a:cubicBezTo>
                <a:cubicBezTo>
                  <a:pt x="784988" y="387991"/>
                  <a:pt x="800100" y="425450"/>
                  <a:pt x="800100" y="425450"/>
                </a:cubicBezTo>
                <a:cubicBezTo>
                  <a:pt x="808567" y="423333"/>
                  <a:pt x="818932" y="424847"/>
                  <a:pt x="825500" y="419100"/>
                </a:cubicBezTo>
                <a:cubicBezTo>
                  <a:pt x="835063" y="410733"/>
                  <a:pt x="871617" y="345135"/>
                  <a:pt x="876300" y="336550"/>
                </a:cubicBezTo>
                <a:cubicBezTo>
                  <a:pt x="880833" y="328240"/>
                  <a:pt x="882307" y="317843"/>
                  <a:pt x="889000" y="311150"/>
                </a:cubicBezTo>
                <a:cubicBezTo>
                  <a:pt x="893733" y="306417"/>
                  <a:pt x="901700" y="306917"/>
                  <a:pt x="908050" y="304800"/>
                </a:cubicBezTo>
                <a:lnTo>
                  <a:pt x="920750" y="368300"/>
                </a:lnTo>
                <a:cubicBezTo>
                  <a:pt x="924477" y="386936"/>
                  <a:pt x="926128" y="402015"/>
                  <a:pt x="933450" y="419100"/>
                </a:cubicBezTo>
                <a:cubicBezTo>
                  <a:pt x="937179" y="427801"/>
                  <a:pt x="941917" y="436033"/>
                  <a:pt x="946150" y="444500"/>
                </a:cubicBezTo>
                <a:cubicBezTo>
                  <a:pt x="960967" y="440267"/>
                  <a:pt x="977003" y="439052"/>
                  <a:pt x="990600" y="431800"/>
                </a:cubicBezTo>
                <a:cubicBezTo>
                  <a:pt x="1009276" y="421839"/>
                  <a:pt x="1022468" y="403166"/>
                  <a:pt x="1041400" y="393700"/>
                </a:cubicBezTo>
                <a:cubicBezTo>
                  <a:pt x="1073626" y="377587"/>
                  <a:pt x="1058924" y="386251"/>
                  <a:pt x="1085850" y="368300"/>
                </a:cubicBezTo>
                <a:cubicBezTo>
                  <a:pt x="1098550" y="370417"/>
                  <a:pt x="1117463" y="363529"/>
                  <a:pt x="1123950" y="374650"/>
                </a:cubicBezTo>
                <a:cubicBezTo>
                  <a:pt x="1135730" y="394845"/>
                  <a:pt x="1128573" y="421185"/>
                  <a:pt x="1130300" y="444500"/>
                </a:cubicBezTo>
                <a:cubicBezTo>
                  <a:pt x="1140385" y="580648"/>
                  <a:pt x="1130616" y="503859"/>
                  <a:pt x="1143000" y="590550"/>
                </a:cubicBezTo>
                <a:cubicBezTo>
                  <a:pt x="1149350" y="588433"/>
                  <a:pt x="1156823" y="588381"/>
                  <a:pt x="1162050" y="584200"/>
                </a:cubicBezTo>
                <a:cubicBezTo>
                  <a:pt x="1168009" y="579432"/>
                  <a:pt x="1169864" y="571013"/>
                  <a:pt x="1174750" y="565150"/>
                </a:cubicBezTo>
                <a:cubicBezTo>
                  <a:pt x="1194000" y="542050"/>
                  <a:pt x="1196996" y="549237"/>
                  <a:pt x="1212850" y="520700"/>
                </a:cubicBezTo>
                <a:cubicBezTo>
                  <a:pt x="1218386" y="510736"/>
                  <a:pt x="1219509" y="498616"/>
                  <a:pt x="1225550" y="488950"/>
                </a:cubicBezTo>
                <a:cubicBezTo>
                  <a:pt x="1230310" y="481335"/>
                  <a:pt x="1239087" y="476989"/>
                  <a:pt x="1244600" y="469900"/>
                </a:cubicBezTo>
                <a:cubicBezTo>
                  <a:pt x="1270074" y="437148"/>
                  <a:pt x="1266769" y="441493"/>
                  <a:pt x="1276350" y="412750"/>
                </a:cubicBezTo>
                <a:cubicBezTo>
                  <a:pt x="1274233" y="433917"/>
                  <a:pt x="1270000" y="454978"/>
                  <a:pt x="1270000" y="476250"/>
                </a:cubicBezTo>
                <a:cubicBezTo>
                  <a:pt x="1270000" y="516522"/>
                  <a:pt x="1268928" y="557317"/>
                  <a:pt x="1276350" y="596900"/>
                </a:cubicBezTo>
                <a:cubicBezTo>
                  <a:pt x="1277756" y="604401"/>
                  <a:pt x="1285950" y="584824"/>
                  <a:pt x="1289050" y="577850"/>
                </a:cubicBezTo>
                <a:cubicBezTo>
                  <a:pt x="1294487" y="565617"/>
                  <a:pt x="1292284" y="549216"/>
                  <a:pt x="1301750" y="539750"/>
                </a:cubicBezTo>
                <a:cubicBezTo>
                  <a:pt x="1349020" y="492480"/>
                  <a:pt x="1289178" y="550526"/>
                  <a:pt x="1346200" y="501650"/>
                </a:cubicBezTo>
                <a:cubicBezTo>
                  <a:pt x="1353018" y="495806"/>
                  <a:pt x="1357778" y="487581"/>
                  <a:pt x="1365250" y="482600"/>
                </a:cubicBezTo>
                <a:cubicBezTo>
                  <a:pt x="1370819" y="478887"/>
                  <a:pt x="1378313" y="479243"/>
                  <a:pt x="1384300" y="476250"/>
                </a:cubicBezTo>
                <a:cubicBezTo>
                  <a:pt x="1391126" y="472837"/>
                  <a:pt x="1397000" y="467783"/>
                  <a:pt x="1403350" y="463550"/>
                </a:cubicBezTo>
                <a:cubicBezTo>
                  <a:pt x="1407583" y="472017"/>
                  <a:pt x="1412321" y="480249"/>
                  <a:pt x="1416050" y="488950"/>
                </a:cubicBezTo>
                <a:cubicBezTo>
                  <a:pt x="1421516" y="501704"/>
                  <a:pt x="1425528" y="520511"/>
                  <a:pt x="1428750" y="533400"/>
                </a:cubicBezTo>
                <a:cubicBezTo>
                  <a:pt x="1446596" y="531778"/>
                  <a:pt x="1493218" y="532916"/>
                  <a:pt x="1517650" y="520700"/>
                </a:cubicBezTo>
                <a:cubicBezTo>
                  <a:pt x="1524476" y="517287"/>
                  <a:pt x="1530350" y="512233"/>
                  <a:pt x="1536700" y="508000"/>
                </a:cubicBezTo>
                <a:cubicBezTo>
                  <a:pt x="1540933" y="514350"/>
                  <a:pt x="1546300" y="520076"/>
                  <a:pt x="1549400" y="527050"/>
                </a:cubicBezTo>
                <a:cubicBezTo>
                  <a:pt x="1554837" y="539283"/>
                  <a:pt x="1562100" y="565150"/>
                  <a:pt x="1562100" y="565150"/>
                </a:cubicBezTo>
                <a:cubicBezTo>
                  <a:pt x="1568450" y="563033"/>
                  <a:pt x="1575163" y="561793"/>
                  <a:pt x="1581150" y="558800"/>
                </a:cubicBezTo>
                <a:cubicBezTo>
                  <a:pt x="1587976" y="555387"/>
                  <a:pt x="1592672" y="547355"/>
                  <a:pt x="1600200" y="546100"/>
                </a:cubicBezTo>
                <a:cubicBezTo>
                  <a:pt x="1606802" y="545000"/>
                  <a:pt x="1612900" y="550333"/>
                  <a:pt x="1619250" y="552450"/>
                </a:cubicBezTo>
                <a:cubicBezTo>
                  <a:pt x="1621367" y="558800"/>
                  <a:pt x="1619014" y="570303"/>
                  <a:pt x="1625600" y="571500"/>
                </a:cubicBezTo>
                <a:cubicBezTo>
                  <a:pt x="1673081" y="580133"/>
                  <a:pt x="1679872" y="571302"/>
                  <a:pt x="1708150" y="552450"/>
                </a:cubicBezTo>
                <a:cubicBezTo>
                  <a:pt x="1718733" y="563033"/>
                  <a:pt x="1733207" y="570813"/>
                  <a:pt x="1739900" y="584200"/>
                </a:cubicBezTo>
                <a:cubicBezTo>
                  <a:pt x="1746593" y="597587"/>
                  <a:pt x="1743974" y="613857"/>
                  <a:pt x="1746250" y="628650"/>
                </a:cubicBezTo>
                <a:cubicBezTo>
                  <a:pt x="1752636" y="670159"/>
                  <a:pt x="1749082" y="656196"/>
                  <a:pt x="1758950" y="685800"/>
                </a:cubicBezTo>
                <a:cubicBezTo>
                  <a:pt x="1792059" y="674764"/>
                  <a:pt x="1766513" y="687611"/>
                  <a:pt x="1790700" y="660400"/>
                </a:cubicBezTo>
                <a:cubicBezTo>
                  <a:pt x="1802632" y="646976"/>
                  <a:pt x="1828800" y="622300"/>
                  <a:pt x="1828800" y="622300"/>
                </a:cubicBezTo>
                <a:cubicBezTo>
                  <a:pt x="1839859" y="655477"/>
                  <a:pt x="1834373" y="628517"/>
                  <a:pt x="1828800" y="673100"/>
                </a:cubicBezTo>
                <a:cubicBezTo>
                  <a:pt x="1823784" y="713227"/>
                  <a:pt x="1820333" y="753533"/>
                  <a:pt x="1816100" y="793750"/>
                </a:cubicBezTo>
                <a:cubicBezTo>
                  <a:pt x="1827891" y="958826"/>
                  <a:pt x="1815308" y="863726"/>
                  <a:pt x="1835150" y="781050"/>
                </a:cubicBezTo>
                <a:cubicBezTo>
                  <a:pt x="1840015" y="760779"/>
                  <a:pt x="1852532" y="743143"/>
                  <a:pt x="1860550" y="723900"/>
                </a:cubicBezTo>
                <a:cubicBezTo>
                  <a:pt x="1863124" y="717721"/>
                  <a:pt x="1864326" y="711029"/>
                  <a:pt x="1866900" y="704850"/>
                </a:cubicBezTo>
                <a:cubicBezTo>
                  <a:pt x="1905446" y="612339"/>
                  <a:pt x="1880757" y="682329"/>
                  <a:pt x="1905000" y="609600"/>
                </a:cubicBezTo>
                <a:cubicBezTo>
                  <a:pt x="1909233" y="615950"/>
                  <a:pt x="1915984" y="621214"/>
                  <a:pt x="1917700" y="628650"/>
                </a:cubicBezTo>
                <a:cubicBezTo>
                  <a:pt x="1922483" y="649377"/>
                  <a:pt x="1920815" y="671125"/>
                  <a:pt x="1924050" y="692150"/>
                </a:cubicBezTo>
                <a:cubicBezTo>
                  <a:pt x="1925068" y="698766"/>
                  <a:pt x="1928283" y="704850"/>
                  <a:pt x="1930400" y="711200"/>
                </a:cubicBezTo>
                <a:cubicBezTo>
                  <a:pt x="1931113" y="716901"/>
                  <a:pt x="1940909" y="797687"/>
                  <a:pt x="1943100" y="806450"/>
                </a:cubicBezTo>
                <a:cubicBezTo>
                  <a:pt x="1947970" y="825931"/>
                  <a:pt x="1962150" y="863600"/>
                  <a:pt x="1962150" y="863600"/>
                </a:cubicBezTo>
                <a:cubicBezTo>
                  <a:pt x="2003289" y="822461"/>
                  <a:pt x="1968947" y="862483"/>
                  <a:pt x="2006600" y="768350"/>
                </a:cubicBezTo>
                <a:cubicBezTo>
                  <a:pt x="2034486" y="698635"/>
                  <a:pt x="2024791" y="726477"/>
                  <a:pt x="2038350" y="685800"/>
                </a:cubicBezTo>
                <a:cubicBezTo>
                  <a:pt x="2052180" y="754951"/>
                  <a:pt x="2050672" y="752644"/>
                  <a:pt x="2070100" y="825500"/>
                </a:cubicBezTo>
                <a:cubicBezTo>
                  <a:pt x="2071825" y="831967"/>
                  <a:pt x="2074333" y="838200"/>
                  <a:pt x="2076450" y="844550"/>
                </a:cubicBezTo>
                <a:cubicBezTo>
                  <a:pt x="2078567" y="865717"/>
                  <a:pt x="2079565" y="887025"/>
                  <a:pt x="2082800" y="908050"/>
                </a:cubicBezTo>
                <a:cubicBezTo>
                  <a:pt x="2083818" y="914666"/>
                  <a:pt x="2082457" y="927100"/>
                  <a:pt x="2089150" y="927100"/>
                </a:cubicBezTo>
                <a:cubicBezTo>
                  <a:pt x="2096782" y="927100"/>
                  <a:pt x="2097617" y="914400"/>
                  <a:pt x="2101850" y="908050"/>
                </a:cubicBezTo>
                <a:cubicBezTo>
                  <a:pt x="2103967" y="895350"/>
                  <a:pt x="2106379" y="882696"/>
                  <a:pt x="2108200" y="869950"/>
                </a:cubicBezTo>
                <a:cubicBezTo>
                  <a:pt x="2110613" y="853056"/>
                  <a:pt x="2111745" y="835983"/>
                  <a:pt x="2114550" y="819150"/>
                </a:cubicBezTo>
                <a:cubicBezTo>
                  <a:pt x="2115985" y="810542"/>
                  <a:pt x="2119007" y="802269"/>
                  <a:pt x="2120900" y="793750"/>
                </a:cubicBezTo>
                <a:cubicBezTo>
                  <a:pt x="2137023" y="721196"/>
                  <a:pt x="2118114" y="798545"/>
                  <a:pt x="2133600" y="736600"/>
                </a:cubicBezTo>
                <a:cubicBezTo>
                  <a:pt x="2139950" y="740833"/>
                  <a:pt x="2149237" y="742474"/>
                  <a:pt x="2152650" y="749300"/>
                </a:cubicBezTo>
                <a:cubicBezTo>
                  <a:pt x="2158408" y="760816"/>
                  <a:pt x="2156475" y="774775"/>
                  <a:pt x="2159000" y="787400"/>
                </a:cubicBezTo>
                <a:cubicBezTo>
                  <a:pt x="2160712" y="795958"/>
                  <a:pt x="2162952" y="804409"/>
                  <a:pt x="2165350" y="812800"/>
                </a:cubicBezTo>
                <a:cubicBezTo>
                  <a:pt x="2173044" y="839730"/>
                  <a:pt x="2184515" y="872605"/>
                  <a:pt x="2190750" y="901700"/>
                </a:cubicBezTo>
                <a:cubicBezTo>
                  <a:pt x="2206441" y="974925"/>
                  <a:pt x="2190948" y="946447"/>
                  <a:pt x="2216150" y="984250"/>
                </a:cubicBezTo>
                <a:cubicBezTo>
                  <a:pt x="2237490" y="920229"/>
                  <a:pt x="2204930" y="1019534"/>
                  <a:pt x="2228850" y="939800"/>
                </a:cubicBezTo>
                <a:cubicBezTo>
                  <a:pt x="2232697" y="926978"/>
                  <a:pt x="2237317" y="914400"/>
                  <a:pt x="2241550" y="901700"/>
                </a:cubicBezTo>
                <a:lnTo>
                  <a:pt x="2247900" y="882650"/>
                </a:lnTo>
                <a:cubicBezTo>
                  <a:pt x="2250017" y="876300"/>
                  <a:pt x="2250537" y="869169"/>
                  <a:pt x="2254250" y="863600"/>
                </a:cubicBezTo>
                <a:cubicBezTo>
                  <a:pt x="2283363" y="819931"/>
                  <a:pt x="2274823" y="839980"/>
                  <a:pt x="2286000" y="806450"/>
                </a:cubicBezTo>
                <a:cubicBezTo>
                  <a:pt x="2288117" y="778933"/>
                  <a:pt x="2286938" y="750962"/>
                  <a:pt x="2292350" y="723900"/>
                </a:cubicBezTo>
                <a:cubicBezTo>
                  <a:pt x="2293663" y="717336"/>
                  <a:pt x="2297753" y="736324"/>
                  <a:pt x="2298700" y="742950"/>
                </a:cubicBezTo>
                <a:cubicBezTo>
                  <a:pt x="2302006" y="766094"/>
                  <a:pt x="2302318" y="789581"/>
                  <a:pt x="2305050" y="812800"/>
                </a:cubicBezTo>
                <a:cubicBezTo>
                  <a:pt x="2305458" y="816264"/>
                  <a:pt x="2315344" y="876233"/>
                  <a:pt x="2317750" y="882650"/>
                </a:cubicBezTo>
                <a:cubicBezTo>
                  <a:pt x="2320430" y="889796"/>
                  <a:pt x="2327037" y="894874"/>
                  <a:pt x="2330450" y="901700"/>
                </a:cubicBezTo>
                <a:cubicBezTo>
                  <a:pt x="2333443" y="907687"/>
                  <a:pt x="2334163" y="914598"/>
                  <a:pt x="2336800" y="920750"/>
                </a:cubicBezTo>
                <a:cubicBezTo>
                  <a:pt x="2340529" y="929451"/>
                  <a:pt x="2346176" y="937287"/>
                  <a:pt x="2349500" y="946150"/>
                </a:cubicBezTo>
                <a:cubicBezTo>
                  <a:pt x="2352564" y="954322"/>
                  <a:pt x="2352786" y="963378"/>
                  <a:pt x="2355850" y="971550"/>
                </a:cubicBezTo>
                <a:cubicBezTo>
                  <a:pt x="2386260" y="1052642"/>
                  <a:pt x="2351773" y="949677"/>
                  <a:pt x="2381250" y="1016000"/>
                </a:cubicBezTo>
                <a:cubicBezTo>
                  <a:pt x="2386687" y="1028233"/>
                  <a:pt x="2393950" y="1054100"/>
                  <a:pt x="2393950" y="1054100"/>
                </a:cubicBezTo>
                <a:cubicBezTo>
                  <a:pt x="2411233" y="1002251"/>
                  <a:pt x="2393950" y="1062207"/>
                  <a:pt x="2393950" y="946150"/>
                </a:cubicBezTo>
                <a:cubicBezTo>
                  <a:pt x="2393950" y="910104"/>
                  <a:pt x="2394953" y="873847"/>
                  <a:pt x="2400300" y="838200"/>
                </a:cubicBezTo>
                <a:cubicBezTo>
                  <a:pt x="2401432" y="830653"/>
                  <a:pt x="2408767" y="825500"/>
                  <a:pt x="2413000" y="819150"/>
                </a:cubicBezTo>
                <a:cubicBezTo>
                  <a:pt x="2421467" y="850900"/>
                  <a:pt x="2429605" y="882739"/>
                  <a:pt x="2438400" y="914400"/>
                </a:cubicBezTo>
                <a:cubicBezTo>
                  <a:pt x="2440191" y="920849"/>
                  <a:pt x="2442400" y="927183"/>
                  <a:pt x="2444750" y="933450"/>
                </a:cubicBezTo>
                <a:cubicBezTo>
                  <a:pt x="2448752" y="944123"/>
                  <a:pt x="2454513" y="954186"/>
                  <a:pt x="2457450" y="965200"/>
                </a:cubicBezTo>
                <a:cubicBezTo>
                  <a:pt x="2463012" y="986057"/>
                  <a:pt x="2463324" y="1008222"/>
                  <a:pt x="2470150" y="1028700"/>
                </a:cubicBezTo>
                <a:lnTo>
                  <a:pt x="2489200" y="1085850"/>
                </a:lnTo>
                <a:cubicBezTo>
                  <a:pt x="2493433" y="1077383"/>
                  <a:pt x="2499771" y="1069674"/>
                  <a:pt x="2501900" y="1060450"/>
                </a:cubicBezTo>
                <a:cubicBezTo>
                  <a:pt x="2506210" y="1041774"/>
                  <a:pt x="2506010" y="1022336"/>
                  <a:pt x="2508250" y="1003300"/>
                </a:cubicBezTo>
                <a:cubicBezTo>
                  <a:pt x="2510244" y="986352"/>
                  <a:pt x="2512345" y="969415"/>
                  <a:pt x="2514600" y="952500"/>
                </a:cubicBezTo>
                <a:cubicBezTo>
                  <a:pt x="2515929" y="942532"/>
                  <a:pt x="2520967" y="897426"/>
                  <a:pt x="2527300" y="882650"/>
                </a:cubicBezTo>
                <a:cubicBezTo>
                  <a:pt x="2530306" y="875635"/>
                  <a:pt x="2535767" y="869950"/>
                  <a:pt x="2540000" y="863600"/>
                </a:cubicBezTo>
                <a:cubicBezTo>
                  <a:pt x="2548996" y="899582"/>
                  <a:pt x="2553186" y="912921"/>
                  <a:pt x="2559050" y="946150"/>
                </a:cubicBezTo>
                <a:cubicBezTo>
                  <a:pt x="2563525" y="971509"/>
                  <a:pt x="2566280" y="997187"/>
                  <a:pt x="2571750" y="1022350"/>
                </a:cubicBezTo>
                <a:cubicBezTo>
                  <a:pt x="2576877" y="1045933"/>
                  <a:pt x="2583990" y="1069047"/>
                  <a:pt x="2590800" y="1092200"/>
                </a:cubicBezTo>
                <a:cubicBezTo>
                  <a:pt x="2594577" y="1105043"/>
                  <a:pt x="2603500" y="1130300"/>
                  <a:pt x="2603500" y="1130300"/>
                </a:cubicBezTo>
                <a:cubicBezTo>
                  <a:pt x="2607733" y="1098550"/>
                  <a:pt x="2613804" y="1066991"/>
                  <a:pt x="2616200" y="1035050"/>
                </a:cubicBezTo>
                <a:cubicBezTo>
                  <a:pt x="2620161" y="982239"/>
                  <a:pt x="2618777" y="929124"/>
                  <a:pt x="2622550" y="876300"/>
                </a:cubicBezTo>
                <a:cubicBezTo>
                  <a:pt x="2623027" y="869624"/>
                  <a:pt x="2624167" y="861983"/>
                  <a:pt x="2628900" y="857250"/>
                </a:cubicBezTo>
                <a:cubicBezTo>
                  <a:pt x="2635593" y="850557"/>
                  <a:pt x="2645833" y="848783"/>
                  <a:pt x="2654300" y="844550"/>
                </a:cubicBezTo>
                <a:cubicBezTo>
                  <a:pt x="2662767" y="869950"/>
                  <a:pt x="2670654" y="895551"/>
                  <a:pt x="2679700" y="920750"/>
                </a:cubicBezTo>
                <a:cubicBezTo>
                  <a:pt x="2726921" y="1052295"/>
                  <a:pt x="2724351" y="1045078"/>
                  <a:pt x="2755900" y="1123950"/>
                </a:cubicBezTo>
                <a:cubicBezTo>
                  <a:pt x="2762250" y="1113367"/>
                  <a:pt x="2773465" y="1104453"/>
                  <a:pt x="2774950" y="1092200"/>
                </a:cubicBezTo>
                <a:cubicBezTo>
                  <a:pt x="2782086" y="1033326"/>
                  <a:pt x="2756221" y="968141"/>
                  <a:pt x="2781300" y="914400"/>
                </a:cubicBezTo>
                <a:cubicBezTo>
                  <a:pt x="2794116" y="886937"/>
                  <a:pt x="2805847" y="969843"/>
                  <a:pt x="2819400" y="996950"/>
                </a:cubicBezTo>
                <a:cubicBezTo>
                  <a:pt x="2824920" y="1007989"/>
                  <a:pt x="2833793" y="1017270"/>
                  <a:pt x="2838450" y="1028700"/>
                </a:cubicBezTo>
                <a:cubicBezTo>
                  <a:pt x="2930276" y="1254092"/>
                  <a:pt x="2856725" y="1103349"/>
                  <a:pt x="2908300" y="1206500"/>
                </a:cubicBezTo>
                <a:cubicBezTo>
                  <a:pt x="2922831" y="1148377"/>
                  <a:pt x="2927350" y="1142348"/>
                  <a:pt x="2927350" y="1073150"/>
                </a:cubicBezTo>
                <a:cubicBezTo>
                  <a:pt x="2927350" y="1051878"/>
                  <a:pt x="2903300" y="997850"/>
                  <a:pt x="2921000" y="1009650"/>
                </a:cubicBezTo>
                <a:cubicBezTo>
                  <a:pt x="2948567" y="1028028"/>
                  <a:pt x="2944753" y="1072679"/>
                  <a:pt x="2965450" y="1098550"/>
                </a:cubicBezTo>
                <a:lnTo>
                  <a:pt x="2990850" y="1130300"/>
                </a:lnTo>
                <a:cubicBezTo>
                  <a:pt x="2992967" y="1136650"/>
                  <a:pt x="2993487" y="1143781"/>
                  <a:pt x="2997200" y="1149350"/>
                </a:cubicBezTo>
                <a:cubicBezTo>
                  <a:pt x="3002181" y="1156822"/>
                  <a:pt x="3010501" y="1161501"/>
                  <a:pt x="3016250" y="1168400"/>
                </a:cubicBezTo>
                <a:cubicBezTo>
                  <a:pt x="3021136" y="1174263"/>
                  <a:pt x="3024717" y="1181100"/>
                  <a:pt x="3028950" y="1187450"/>
                </a:cubicBezTo>
                <a:cubicBezTo>
                  <a:pt x="3031067" y="1159933"/>
                  <a:pt x="3033679" y="1132450"/>
                  <a:pt x="3035300" y="1104900"/>
                </a:cubicBezTo>
                <a:cubicBezTo>
                  <a:pt x="3037913" y="1060476"/>
                  <a:pt x="3033449" y="1015288"/>
                  <a:pt x="3041650" y="971550"/>
                </a:cubicBezTo>
                <a:cubicBezTo>
                  <a:pt x="3043751" y="960347"/>
                  <a:pt x="3050745" y="992486"/>
                  <a:pt x="3054350" y="1003300"/>
                </a:cubicBezTo>
                <a:cubicBezTo>
                  <a:pt x="3077619" y="1073106"/>
                  <a:pt x="3038912" y="973007"/>
                  <a:pt x="3067050" y="1066800"/>
                </a:cubicBezTo>
                <a:cubicBezTo>
                  <a:pt x="3069770" y="1075867"/>
                  <a:pt x="3076426" y="1083337"/>
                  <a:pt x="3079750" y="1092200"/>
                </a:cubicBezTo>
                <a:cubicBezTo>
                  <a:pt x="3083366" y="1101844"/>
                  <a:pt x="3106015" y="1176480"/>
                  <a:pt x="3117850" y="1200150"/>
                </a:cubicBezTo>
                <a:cubicBezTo>
                  <a:pt x="3121263" y="1206976"/>
                  <a:pt x="3126317" y="1212850"/>
                  <a:pt x="3130550" y="1219200"/>
                </a:cubicBezTo>
                <a:cubicBezTo>
                  <a:pt x="3134783" y="1210733"/>
                  <a:pt x="3142076" y="1203193"/>
                  <a:pt x="3143250" y="1193800"/>
                </a:cubicBezTo>
                <a:cubicBezTo>
                  <a:pt x="3150620" y="1134841"/>
                  <a:pt x="3155950" y="1016000"/>
                  <a:pt x="3155950" y="1016000"/>
                </a:cubicBezTo>
                <a:cubicBezTo>
                  <a:pt x="3160183" y="1024467"/>
                  <a:pt x="3165087" y="1032630"/>
                  <a:pt x="3168650" y="1041400"/>
                </a:cubicBezTo>
                <a:cubicBezTo>
                  <a:pt x="3192616" y="1100394"/>
                  <a:pt x="3210023" y="1162246"/>
                  <a:pt x="3238500" y="1219200"/>
                </a:cubicBezTo>
                <a:cubicBezTo>
                  <a:pt x="3242733" y="1227667"/>
                  <a:pt x="3246504" y="1236381"/>
                  <a:pt x="3251200" y="1244600"/>
                </a:cubicBezTo>
                <a:cubicBezTo>
                  <a:pt x="3254986" y="1251226"/>
                  <a:pt x="3259667" y="1257300"/>
                  <a:pt x="3263900" y="1263650"/>
                </a:cubicBezTo>
                <a:cubicBezTo>
                  <a:pt x="3273166" y="1217319"/>
                  <a:pt x="3273799" y="1230266"/>
                  <a:pt x="3263900" y="1168400"/>
                </a:cubicBezTo>
                <a:cubicBezTo>
                  <a:pt x="3258784" y="1136428"/>
                  <a:pt x="3255089" y="1103867"/>
                  <a:pt x="3244850" y="1073150"/>
                </a:cubicBezTo>
                <a:cubicBezTo>
                  <a:pt x="3242733" y="1066800"/>
                  <a:pt x="3231807" y="1054100"/>
                  <a:pt x="3238500" y="1054100"/>
                </a:cubicBezTo>
                <a:cubicBezTo>
                  <a:pt x="3246132" y="1054100"/>
                  <a:pt x="3248100" y="1066176"/>
                  <a:pt x="3251200" y="1073150"/>
                </a:cubicBezTo>
                <a:cubicBezTo>
                  <a:pt x="3256637" y="1085383"/>
                  <a:pt x="3257913" y="1099276"/>
                  <a:pt x="3263900" y="1111250"/>
                </a:cubicBezTo>
                <a:cubicBezTo>
                  <a:pt x="3270726" y="1124902"/>
                  <a:pt x="3281105" y="1136473"/>
                  <a:pt x="3289300" y="1149350"/>
                </a:cubicBezTo>
                <a:cubicBezTo>
                  <a:pt x="3334921" y="1221041"/>
                  <a:pt x="3276250" y="1137108"/>
                  <a:pt x="3340100" y="1219200"/>
                </a:cubicBezTo>
                <a:cubicBezTo>
                  <a:pt x="3362895" y="1248508"/>
                  <a:pt x="3340588" y="1230109"/>
                  <a:pt x="3371850" y="1250950"/>
                </a:cubicBezTo>
                <a:cubicBezTo>
                  <a:pt x="3378200" y="1242483"/>
                  <a:pt x="3387283" y="1235496"/>
                  <a:pt x="3390900" y="1225550"/>
                </a:cubicBezTo>
                <a:cubicBezTo>
                  <a:pt x="3396015" y="1211484"/>
                  <a:pt x="3394573" y="1195826"/>
                  <a:pt x="3397250" y="1181100"/>
                </a:cubicBezTo>
                <a:cubicBezTo>
                  <a:pt x="3398811" y="1172514"/>
                  <a:pt x="3401483" y="1164167"/>
                  <a:pt x="3403600" y="1155700"/>
                </a:cubicBezTo>
                <a:cubicBezTo>
                  <a:pt x="3405717" y="1166283"/>
                  <a:pt x="3408176" y="1176804"/>
                  <a:pt x="3409950" y="1187450"/>
                </a:cubicBezTo>
                <a:cubicBezTo>
                  <a:pt x="3412411" y="1202213"/>
                  <a:pt x="3412444" y="1217438"/>
                  <a:pt x="3416300" y="1231900"/>
                </a:cubicBezTo>
                <a:cubicBezTo>
                  <a:pt x="3420960" y="1249374"/>
                  <a:pt x="3429631" y="1265543"/>
                  <a:pt x="3435350" y="1282700"/>
                </a:cubicBezTo>
                <a:cubicBezTo>
                  <a:pt x="3438110" y="1290979"/>
                  <a:pt x="3439583" y="1299633"/>
                  <a:pt x="3441700" y="1308100"/>
                </a:cubicBezTo>
                <a:cubicBezTo>
                  <a:pt x="3445933" y="1299633"/>
                  <a:pt x="3451909" y="1291832"/>
                  <a:pt x="3454400" y="1282700"/>
                </a:cubicBezTo>
                <a:cubicBezTo>
                  <a:pt x="3462646" y="1252464"/>
                  <a:pt x="3463302" y="1176587"/>
                  <a:pt x="3467100" y="1155700"/>
                </a:cubicBezTo>
                <a:cubicBezTo>
                  <a:pt x="3470692" y="1135943"/>
                  <a:pt x="3486150" y="1098550"/>
                  <a:pt x="3486150" y="1098550"/>
                </a:cubicBezTo>
                <a:cubicBezTo>
                  <a:pt x="3500882" y="1120648"/>
                  <a:pt x="3521975" y="1148874"/>
                  <a:pt x="3530600" y="1174750"/>
                </a:cubicBezTo>
                <a:cubicBezTo>
                  <a:pt x="3534671" y="1186964"/>
                  <a:pt x="3533827" y="1200359"/>
                  <a:pt x="3536950" y="1212850"/>
                </a:cubicBezTo>
                <a:cubicBezTo>
                  <a:pt x="3542385" y="1234589"/>
                  <a:pt x="3553933" y="1261659"/>
                  <a:pt x="3562350" y="1282700"/>
                </a:cubicBezTo>
                <a:cubicBezTo>
                  <a:pt x="3570817" y="1274233"/>
                  <a:pt x="3581475" y="1267497"/>
                  <a:pt x="3587750" y="1257300"/>
                </a:cubicBezTo>
                <a:cubicBezTo>
                  <a:pt x="3608131" y="1224180"/>
                  <a:pt x="3613272" y="1196640"/>
                  <a:pt x="3625850" y="1162050"/>
                </a:cubicBezTo>
                <a:cubicBezTo>
                  <a:pt x="3629745" y="1151338"/>
                  <a:pt x="3633452" y="1140495"/>
                  <a:pt x="3638550" y="1130300"/>
                </a:cubicBezTo>
                <a:cubicBezTo>
                  <a:pt x="3641963" y="1123474"/>
                  <a:pt x="3647017" y="1117600"/>
                  <a:pt x="3651250" y="1111250"/>
                </a:cubicBezTo>
                <a:cubicBezTo>
                  <a:pt x="3655483" y="1170517"/>
                  <a:pt x="3659016" y="1229838"/>
                  <a:pt x="3663950" y="1289050"/>
                </a:cubicBezTo>
                <a:cubicBezTo>
                  <a:pt x="3665367" y="1306056"/>
                  <a:pt x="3658233" y="1327783"/>
                  <a:pt x="3670300" y="1339850"/>
                </a:cubicBezTo>
                <a:cubicBezTo>
                  <a:pt x="3678360" y="1347910"/>
                  <a:pt x="3678767" y="1318683"/>
                  <a:pt x="3683000" y="1308100"/>
                </a:cubicBezTo>
                <a:cubicBezTo>
                  <a:pt x="3689119" y="1259150"/>
                  <a:pt x="3691713" y="1232785"/>
                  <a:pt x="3702050" y="1181100"/>
                </a:cubicBezTo>
                <a:cubicBezTo>
                  <a:pt x="3704167" y="1170517"/>
                  <a:pt x="3708400" y="1138557"/>
                  <a:pt x="3708400" y="1149350"/>
                </a:cubicBezTo>
                <a:cubicBezTo>
                  <a:pt x="3708400" y="1162225"/>
                  <a:pt x="3703647" y="1174674"/>
                  <a:pt x="3702050" y="1187450"/>
                </a:cubicBezTo>
                <a:cubicBezTo>
                  <a:pt x="3693804" y="1253414"/>
                  <a:pt x="3695700" y="1244446"/>
                  <a:pt x="3695700" y="13081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359400" y="3873500"/>
            <a:ext cx="1733550" cy="261104"/>
          </a:xfrm>
          <a:custGeom>
            <a:avLst/>
            <a:gdLst>
              <a:gd name="connsiteX0" fmla="*/ 0 w 1733550"/>
              <a:gd name="connsiteY0" fmla="*/ 0 h 261104"/>
              <a:gd name="connsiteX1" fmla="*/ 0 w 1733550"/>
              <a:gd name="connsiteY1" fmla="*/ 0 h 261104"/>
              <a:gd name="connsiteX2" fmla="*/ 6350 w 1733550"/>
              <a:gd name="connsiteY2" fmla="*/ 120650 h 261104"/>
              <a:gd name="connsiteX3" fmla="*/ 12700 w 1733550"/>
              <a:gd name="connsiteY3" fmla="*/ 152400 h 261104"/>
              <a:gd name="connsiteX4" fmla="*/ 19050 w 1733550"/>
              <a:gd name="connsiteY4" fmla="*/ 222250 h 261104"/>
              <a:gd name="connsiteX5" fmla="*/ 31750 w 1733550"/>
              <a:gd name="connsiteY5" fmla="*/ 114300 h 261104"/>
              <a:gd name="connsiteX6" fmla="*/ 44450 w 1733550"/>
              <a:gd name="connsiteY6" fmla="*/ 76200 h 261104"/>
              <a:gd name="connsiteX7" fmla="*/ 57150 w 1733550"/>
              <a:gd name="connsiteY7" fmla="*/ 120650 h 261104"/>
              <a:gd name="connsiteX8" fmla="*/ 69850 w 1733550"/>
              <a:gd name="connsiteY8" fmla="*/ 146050 h 261104"/>
              <a:gd name="connsiteX9" fmla="*/ 88900 w 1733550"/>
              <a:gd name="connsiteY9" fmla="*/ 184150 h 261104"/>
              <a:gd name="connsiteX10" fmla="*/ 107950 w 1733550"/>
              <a:gd name="connsiteY10" fmla="*/ 196850 h 261104"/>
              <a:gd name="connsiteX11" fmla="*/ 133350 w 1733550"/>
              <a:gd name="connsiteY11" fmla="*/ 139700 h 261104"/>
              <a:gd name="connsiteX12" fmla="*/ 139700 w 1733550"/>
              <a:gd name="connsiteY12" fmla="*/ 120650 h 261104"/>
              <a:gd name="connsiteX13" fmla="*/ 146050 w 1733550"/>
              <a:gd name="connsiteY13" fmla="*/ 101600 h 261104"/>
              <a:gd name="connsiteX14" fmla="*/ 171450 w 1733550"/>
              <a:gd name="connsiteY14" fmla="*/ 165100 h 261104"/>
              <a:gd name="connsiteX15" fmla="*/ 196850 w 1733550"/>
              <a:gd name="connsiteY15" fmla="*/ 215900 h 261104"/>
              <a:gd name="connsiteX16" fmla="*/ 215900 w 1733550"/>
              <a:gd name="connsiteY16" fmla="*/ 222250 h 261104"/>
              <a:gd name="connsiteX17" fmla="*/ 222250 w 1733550"/>
              <a:gd name="connsiteY17" fmla="*/ 203200 h 261104"/>
              <a:gd name="connsiteX18" fmla="*/ 234950 w 1733550"/>
              <a:gd name="connsiteY18" fmla="*/ 171450 h 261104"/>
              <a:gd name="connsiteX19" fmla="*/ 247650 w 1733550"/>
              <a:gd name="connsiteY19" fmla="*/ 114300 h 261104"/>
              <a:gd name="connsiteX20" fmla="*/ 254000 w 1733550"/>
              <a:gd name="connsiteY20" fmla="*/ 88900 h 261104"/>
              <a:gd name="connsiteX21" fmla="*/ 273050 w 1733550"/>
              <a:gd name="connsiteY21" fmla="*/ 95250 h 261104"/>
              <a:gd name="connsiteX22" fmla="*/ 279400 w 1733550"/>
              <a:gd name="connsiteY22" fmla="*/ 120650 h 261104"/>
              <a:gd name="connsiteX23" fmla="*/ 298450 w 1733550"/>
              <a:gd name="connsiteY23" fmla="*/ 158750 h 261104"/>
              <a:gd name="connsiteX24" fmla="*/ 304800 w 1733550"/>
              <a:gd name="connsiteY24" fmla="*/ 177800 h 261104"/>
              <a:gd name="connsiteX25" fmla="*/ 317500 w 1733550"/>
              <a:gd name="connsiteY25" fmla="*/ 203200 h 261104"/>
              <a:gd name="connsiteX26" fmla="*/ 336550 w 1733550"/>
              <a:gd name="connsiteY26" fmla="*/ 82550 h 261104"/>
              <a:gd name="connsiteX27" fmla="*/ 349250 w 1733550"/>
              <a:gd name="connsiteY27" fmla="*/ 101600 h 261104"/>
              <a:gd name="connsiteX28" fmla="*/ 361950 w 1733550"/>
              <a:gd name="connsiteY28" fmla="*/ 127000 h 261104"/>
              <a:gd name="connsiteX29" fmla="*/ 393700 w 1733550"/>
              <a:gd name="connsiteY29" fmla="*/ 203200 h 261104"/>
              <a:gd name="connsiteX30" fmla="*/ 406400 w 1733550"/>
              <a:gd name="connsiteY30" fmla="*/ 171450 h 261104"/>
              <a:gd name="connsiteX31" fmla="*/ 412750 w 1733550"/>
              <a:gd name="connsiteY31" fmla="*/ 69850 h 261104"/>
              <a:gd name="connsiteX32" fmla="*/ 444500 w 1733550"/>
              <a:gd name="connsiteY32" fmla="*/ 133350 h 261104"/>
              <a:gd name="connsiteX33" fmla="*/ 469900 w 1733550"/>
              <a:gd name="connsiteY33" fmla="*/ 177800 h 261104"/>
              <a:gd name="connsiteX34" fmla="*/ 501650 w 1733550"/>
              <a:gd name="connsiteY34" fmla="*/ 228600 h 261104"/>
              <a:gd name="connsiteX35" fmla="*/ 527050 w 1733550"/>
              <a:gd name="connsiteY35" fmla="*/ 114300 h 261104"/>
              <a:gd name="connsiteX36" fmla="*/ 546100 w 1733550"/>
              <a:gd name="connsiteY36" fmla="*/ 69850 h 261104"/>
              <a:gd name="connsiteX37" fmla="*/ 571500 w 1733550"/>
              <a:gd name="connsiteY37" fmla="*/ 101600 h 261104"/>
              <a:gd name="connsiteX38" fmla="*/ 596900 w 1733550"/>
              <a:gd name="connsiteY38" fmla="*/ 152400 h 261104"/>
              <a:gd name="connsiteX39" fmla="*/ 615950 w 1733550"/>
              <a:gd name="connsiteY39" fmla="*/ 190500 h 261104"/>
              <a:gd name="connsiteX40" fmla="*/ 628650 w 1733550"/>
              <a:gd name="connsiteY40" fmla="*/ 209550 h 261104"/>
              <a:gd name="connsiteX41" fmla="*/ 647700 w 1733550"/>
              <a:gd name="connsiteY41" fmla="*/ 222250 h 261104"/>
              <a:gd name="connsiteX42" fmla="*/ 666750 w 1733550"/>
              <a:gd name="connsiteY42" fmla="*/ 215900 h 261104"/>
              <a:gd name="connsiteX43" fmla="*/ 673100 w 1733550"/>
              <a:gd name="connsiteY43" fmla="*/ 190500 h 261104"/>
              <a:gd name="connsiteX44" fmla="*/ 685800 w 1733550"/>
              <a:gd name="connsiteY44" fmla="*/ 101600 h 261104"/>
              <a:gd name="connsiteX45" fmla="*/ 711200 w 1733550"/>
              <a:gd name="connsiteY45" fmla="*/ 107950 h 261104"/>
              <a:gd name="connsiteX46" fmla="*/ 768350 w 1733550"/>
              <a:gd name="connsiteY46" fmla="*/ 165100 h 261104"/>
              <a:gd name="connsiteX47" fmla="*/ 800100 w 1733550"/>
              <a:gd name="connsiteY47" fmla="*/ 196850 h 261104"/>
              <a:gd name="connsiteX48" fmla="*/ 819150 w 1733550"/>
              <a:gd name="connsiteY48" fmla="*/ 209550 h 261104"/>
              <a:gd name="connsiteX49" fmla="*/ 863600 w 1733550"/>
              <a:gd name="connsiteY49" fmla="*/ 203200 h 261104"/>
              <a:gd name="connsiteX50" fmla="*/ 869950 w 1733550"/>
              <a:gd name="connsiteY50" fmla="*/ 171450 h 261104"/>
              <a:gd name="connsiteX51" fmla="*/ 876300 w 1733550"/>
              <a:gd name="connsiteY51" fmla="*/ 152400 h 261104"/>
              <a:gd name="connsiteX52" fmla="*/ 920750 w 1733550"/>
              <a:gd name="connsiteY52" fmla="*/ 171450 h 261104"/>
              <a:gd name="connsiteX53" fmla="*/ 946150 w 1733550"/>
              <a:gd name="connsiteY53" fmla="*/ 203200 h 261104"/>
              <a:gd name="connsiteX54" fmla="*/ 958850 w 1733550"/>
              <a:gd name="connsiteY54" fmla="*/ 222250 h 261104"/>
              <a:gd name="connsiteX55" fmla="*/ 977900 w 1733550"/>
              <a:gd name="connsiteY55" fmla="*/ 228600 h 261104"/>
              <a:gd name="connsiteX56" fmla="*/ 984250 w 1733550"/>
              <a:gd name="connsiteY56" fmla="*/ 177800 h 261104"/>
              <a:gd name="connsiteX57" fmla="*/ 990600 w 1733550"/>
              <a:gd name="connsiteY57" fmla="*/ 158750 h 261104"/>
              <a:gd name="connsiteX58" fmla="*/ 1041400 w 1733550"/>
              <a:gd name="connsiteY58" fmla="*/ 184150 h 261104"/>
              <a:gd name="connsiteX59" fmla="*/ 1079500 w 1733550"/>
              <a:gd name="connsiteY59" fmla="*/ 215900 h 261104"/>
              <a:gd name="connsiteX60" fmla="*/ 1098550 w 1733550"/>
              <a:gd name="connsiteY60" fmla="*/ 228600 h 261104"/>
              <a:gd name="connsiteX61" fmla="*/ 1117600 w 1733550"/>
              <a:gd name="connsiteY61" fmla="*/ 247650 h 261104"/>
              <a:gd name="connsiteX62" fmla="*/ 1136650 w 1733550"/>
              <a:gd name="connsiteY62" fmla="*/ 254000 h 261104"/>
              <a:gd name="connsiteX63" fmla="*/ 1143000 w 1733550"/>
              <a:gd name="connsiteY63" fmla="*/ 234950 h 261104"/>
              <a:gd name="connsiteX64" fmla="*/ 1149350 w 1733550"/>
              <a:gd name="connsiteY64" fmla="*/ 184150 h 261104"/>
              <a:gd name="connsiteX65" fmla="*/ 1168400 w 1733550"/>
              <a:gd name="connsiteY65" fmla="*/ 171450 h 261104"/>
              <a:gd name="connsiteX66" fmla="*/ 1206500 w 1733550"/>
              <a:gd name="connsiteY66" fmla="*/ 190500 h 261104"/>
              <a:gd name="connsiteX67" fmla="*/ 1225550 w 1733550"/>
              <a:gd name="connsiteY67" fmla="*/ 196850 h 261104"/>
              <a:gd name="connsiteX68" fmla="*/ 1263650 w 1733550"/>
              <a:gd name="connsiteY68" fmla="*/ 222250 h 261104"/>
              <a:gd name="connsiteX69" fmla="*/ 1276350 w 1733550"/>
              <a:gd name="connsiteY69" fmla="*/ 203200 h 261104"/>
              <a:gd name="connsiteX70" fmla="*/ 1314450 w 1733550"/>
              <a:gd name="connsiteY70" fmla="*/ 184150 h 261104"/>
              <a:gd name="connsiteX71" fmla="*/ 1384300 w 1733550"/>
              <a:gd name="connsiteY71" fmla="*/ 196850 h 261104"/>
              <a:gd name="connsiteX72" fmla="*/ 1403350 w 1733550"/>
              <a:gd name="connsiteY72" fmla="*/ 209550 h 261104"/>
              <a:gd name="connsiteX73" fmla="*/ 1422400 w 1733550"/>
              <a:gd name="connsiteY73" fmla="*/ 196850 h 261104"/>
              <a:gd name="connsiteX74" fmla="*/ 1485900 w 1733550"/>
              <a:gd name="connsiteY74" fmla="*/ 209550 h 261104"/>
              <a:gd name="connsiteX75" fmla="*/ 1504950 w 1733550"/>
              <a:gd name="connsiteY75" fmla="*/ 215900 h 261104"/>
              <a:gd name="connsiteX76" fmla="*/ 1524000 w 1733550"/>
              <a:gd name="connsiteY76" fmla="*/ 228600 h 261104"/>
              <a:gd name="connsiteX77" fmla="*/ 1574800 w 1733550"/>
              <a:gd name="connsiteY77" fmla="*/ 241300 h 261104"/>
              <a:gd name="connsiteX78" fmla="*/ 1600200 w 1733550"/>
              <a:gd name="connsiteY78" fmla="*/ 254000 h 261104"/>
              <a:gd name="connsiteX79" fmla="*/ 1619250 w 1733550"/>
              <a:gd name="connsiteY79" fmla="*/ 260350 h 261104"/>
              <a:gd name="connsiteX80" fmla="*/ 1625600 w 1733550"/>
              <a:gd name="connsiteY80" fmla="*/ 241300 h 261104"/>
              <a:gd name="connsiteX81" fmla="*/ 1644650 w 1733550"/>
              <a:gd name="connsiteY81" fmla="*/ 234950 h 261104"/>
              <a:gd name="connsiteX82" fmla="*/ 1733550 w 1733550"/>
              <a:gd name="connsiteY82" fmla="*/ 247650 h 26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33550" h="261104">
                <a:moveTo>
                  <a:pt x="0" y="0"/>
                </a:moveTo>
                <a:lnTo>
                  <a:pt x="0" y="0"/>
                </a:lnTo>
                <a:cubicBezTo>
                  <a:pt x="2117" y="40217"/>
                  <a:pt x="3006" y="80517"/>
                  <a:pt x="6350" y="120650"/>
                </a:cubicBezTo>
                <a:cubicBezTo>
                  <a:pt x="7246" y="131406"/>
                  <a:pt x="11361" y="141690"/>
                  <a:pt x="12700" y="152400"/>
                </a:cubicBezTo>
                <a:cubicBezTo>
                  <a:pt x="15600" y="175599"/>
                  <a:pt x="16933" y="198967"/>
                  <a:pt x="19050" y="222250"/>
                </a:cubicBezTo>
                <a:cubicBezTo>
                  <a:pt x="21277" y="197752"/>
                  <a:pt x="24469" y="143424"/>
                  <a:pt x="31750" y="114300"/>
                </a:cubicBezTo>
                <a:cubicBezTo>
                  <a:pt x="34997" y="101313"/>
                  <a:pt x="44450" y="76200"/>
                  <a:pt x="44450" y="76200"/>
                </a:cubicBezTo>
                <a:cubicBezTo>
                  <a:pt x="47672" y="89089"/>
                  <a:pt x="51684" y="107896"/>
                  <a:pt x="57150" y="120650"/>
                </a:cubicBezTo>
                <a:cubicBezTo>
                  <a:pt x="60879" y="129351"/>
                  <a:pt x="66121" y="137349"/>
                  <a:pt x="69850" y="146050"/>
                </a:cubicBezTo>
                <a:cubicBezTo>
                  <a:pt x="77597" y="164126"/>
                  <a:pt x="73646" y="168896"/>
                  <a:pt x="88900" y="184150"/>
                </a:cubicBezTo>
                <a:cubicBezTo>
                  <a:pt x="94296" y="189546"/>
                  <a:pt x="101600" y="192617"/>
                  <a:pt x="107950" y="196850"/>
                </a:cubicBezTo>
                <a:cubicBezTo>
                  <a:pt x="128076" y="166661"/>
                  <a:pt x="118237" y="185040"/>
                  <a:pt x="133350" y="139700"/>
                </a:cubicBezTo>
                <a:lnTo>
                  <a:pt x="139700" y="120650"/>
                </a:lnTo>
                <a:lnTo>
                  <a:pt x="146050" y="101600"/>
                </a:lnTo>
                <a:cubicBezTo>
                  <a:pt x="170552" y="175107"/>
                  <a:pt x="146534" y="109039"/>
                  <a:pt x="171450" y="165100"/>
                </a:cubicBezTo>
                <a:cubicBezTo>
                  <a:pt x="175947" y="175217"/>
                  <a:pt x="185217" y="206594"/>
                  <a:pt x="196850" y="215900"/>
                </a:cubicBezTo>
                <a:cubicBezTo>
                  <a:pt x="202077" y="220081"/>
                  <a:pt x="209550" y="220133"/>
                  <a:pt x="215900" y="222250"/>
                </a:cubicBezTo>
                <a:cubicBezTo>
                  <a:pt x="218017" y="215900"/>
                  <a:pt x="219900" y="209467"/>
                  <a:pt x="222250" y="203200"/>
                </a:cubicBezTo>
                <a:cubicBezTo>
                  <a:pt x="226252" y="192527"/>
                  <a:pt x="231345" y="182264"/>
                  <a:pt x="234950" y="171450"/>
                </a:cubicBezTo>
                <a:cubicBezTo>
                  <a:pt x="240112" y="155964"/>
                  <a:pt x="244295" y="129399"/>
                  <a:pt x="247650" y="114300"/>
                </a:cubicBezTo>
                <a:cubicBezTo>
                  <a:pt x="249543" y="105781"/>
                  <a:pt x="251883" y="97367"/>
                  <a:pt x="254000" y="88900"/>
                </a:cubicBezTo>
                <a:cubicBezTo>
                  <a:pt x="260350" y="91017"/>
                  <a:pt x="268869" y="90023"/>
                  <a:pt x="273050" y="95250"/>
                </a:cubicBezTo>
                <a:cubicBezTo>
                  <a:pt x="278502" y="102065"/>
                  <a:pt x="276159" y="112547"/>
                  <a:pt x="279400" y="120650"/>
                </a:cubicBezTo>
                <a:cubicBezTo>
                  <a:pt x="284673" y="133833"/>
                  <a:pt x="292683" y="145775"/>
                  <a:pt x="298450" y="158750"/>
                </a:cubicBezTo>
                <a:cubicBezTo>
                  <a:pt x="301168" y="164867"/>
                  <a:pt x="302163" y="171648"/>
                  <a:pt x="304800" y="177800"/>
                </a:cubicBezTo>
                <a:cubicBezTo>
                  <a:pt x="308529" y="186501"/>
                  <a:pt x="313267" y="194733"/>
                  <a:pt x="317500" y="203200"/>
                </a:cubicBezTo>
                <a:cubicBezTo>
                  <a:pt x="355344" y="146434"/>
                  <a:pt x="301617" y="233928"/>
                  <a:pt x="336550" y="82550"/>
                </a:cubicBezTo>
                <a:cubicBezTo>
                  <a:pt x="338266" y="75114"/>
                  <a:pt x="345464" y="94974"/>
                  <a:pt x="349250" y="101600"/>
                </a:cubicBezTo>
                <a:cubicBezTo>
                  <a:pt x="353946" y="109819"/>
                  <a:pt x="358156" y="118328"/>
                  <a:pt x="361950" y="127000"/>
                </a:cubicBezTo>
                <a:cubicBezTo>
                  <a:pt x="372979" y="152210"/>
                  <a:pt x="393700" y="203200"/>
                  <a:pt x="393700" y="203200"/>
                </a:cubicBezTo>
                <a:cubicBezTo>
                  <a:pt x="397933" y="192617"/>
                  <a:pt x="404788" y="182734"/>
                  <a:pt x="406400" y="171450"/>
                </a:cubicBezTo>
                <a:cubicBezTo>
                  <a:pt x="411199" y="137858"/>
                  <a:pt x="388756" y="93844"/>
                  <a:pt x="412750" y="69850"/>
                </a:cubicBezTo>
                <a:cubicBezTo>
                  <a:pt x="429484" y="53116"/>
                  <a:pt x="431373" y="113659"/>
                  <a:pt x="444500" y="133350"/>
                </a:cubicBezTo>
                <a:cubicBezTo>
                  <a:pt x="471111" y="173267"/>
                  <a:pt x="443045" y="129461"/>
                  <a:pt x="469900" y="177800"/>
                </a:cubicBezTo>
                <a:cubicBezTo>
                  <a:pt x="482665" y="200777"/>
                  <a:pt x="488418" y="208752"/>
                  <a:pt x="501650" y="228600"/>
                </a:cubicBezTo>
                <a:cubicBezTo>
                  <a:pt x="549921" y="196420"/>
                  <a:pt x="515836" y="226442"/>
                  <a:pt x="527050" y="114300"/>
                </a:cubicBezTo>
                <a:cubicBezTo>
                  <a:pt x="529462" y="90179"/>
                  <a:pt x="533621" y="88568"/>
                  <a:pt x="546100" y="69850"/>
                </a:cubicBezTo>
                <a:cubicBezTo>
                  <a:pt x="554567" y="80433"/>
                  <a:pt x="564397" y="90057"/>
                  <a:pt x="571500" y="101600"/>
                </a:cubicBezTo>
                <a:cubicBezTo>
                  <a:pt x="581422" y="117724"/>
                  <a:pt x="588433" y="135467"/>
                  <a:pt x="596900" y="152400"/>
                </a:cubicBezTo>
                <a:cubicBezTo>
                  <a:pt x="603250" y="165100"/>
                  <a:pt x="608074" y="178686"/>
                  <a:pt x="615950" y="190500"/>
                </a:cubicBezTo>
                <a:cubicBezTo>
                  <a:pt x="620183" y="196850"/>
                  <a:pt x="623254" y="204154"/>
                  <a:pt x="628650" y="209550"/>
                </a:cubicBezTo>
                <a:cubicBezTo>
                  <a:pt x="634046" y="214946"/>
                  <a:pt x="641350" y="218017"/>
                  <a:pt x="647700" y="222250"/>
                </a:cubicBezTo>
                <a:cubicBezTo>
                  <a:pt x="654050" y="220133"/>
                  <a:pt x="662569" y="221127"/>
                  <a:pt x="666750" y="215900"/>
                </a:cubicBezTo>
                <a:cubicBezTo>
                  <a:pt x="672202" y="209085"/>
                  <a:pt x="671866" y="199140"/>
                  <a:pt x="673100" y="190500"/>
                </a:cubicBezTo>
                <a:cubicBezTo>
                  <a:pt x="687537" y="89442"/>
                  <a:pt x="671329" y="159483"/>
                  <a:pt x="685800" y="101600"/>
                </a:cubicBezTo>
                <a:cubicBezTo>
                  <a:pt x="694267" y="103717"/>
                  <a:pt x="704283" y="102629"/>
                  <a:pt x="711200" y="107950"/>
                </a:cubicBezTo>
                <a:cubicBezTo>
                  <a:pt x="732554" y="124376"/>
                  <a:pt x="749300" y="146050"/>
                  <a:pt x="768350" y="165100"/>
                </a:cubicBezTo>
                <a:cubicBezTo>
                  <a:pt x="778933" y="175683"/>
                  <a:pt x="787647" y="188548"/>
                  <a:pt x="800100" y="196850"/>
                </a:cubicBezTo>
                <a:lnTo>
                  <a:pt x="819150" y="209550"/>
                </a:lnTo>
                <a:cubicBezTo>
                  <a:pt x="833967" y="207433"/>
                  <a:pt x="851626" y="212180"/>
                  <a:pt x="863600" y="203200"/>
                </a:cubicBezTo>
                <a:cubicBezTo>
                  <a:pt x="872234" y="196724"/>
                  <a:pt x="867332" y="181921"/>
                  <a:pt x="869950" y="171450"/>
                </a:cubicBezTo>
                <a:cubicBezTo>
                  <a:pt x="871573" y="164956"/>
                  <a:pt x="874183" y="158750"/>
                  <a:pt x="876300" y="152400"/>
                </a:cubicBezTo>
                <a:cubicBezTo>
                  <a:pt x="891117" y="158750"/>
                  <a:pt x="907713" y="161969"/>
                  <a:pt x="920750" y="171450"/>
                </a:cubicBezTo>
                <a:cubicBezTo>
                  <a:pt x="931711" y="179422"/>
                  <a:pt x="938018" y="192357"/>
                  <a:pt x="946150" y="203200"/>
                </a:cubicBezTo>
                <a:cubicBezTo>
                  <a:pt x="950729" y="209305"/>
                  <a:pt x="952891" y="217482"/>
                  <a:pt x="958850" y="222250"/>
                </a:cubicBezTo>
                <a:cubicBezTo>
                  <a:pt x="964077" y="226431"/>
                  <a:pt x="971550" y="226483"/>
                  <a:pt x="977900" y="228600"/>
                </a:cubicBezTo>
                <a:cubicBezTo>
                  <a:pt x="980017" y="211667"/>
                  <a:pt x="981197" y="194590"/>
                  <a:pt x="984250" y="177800"/>
                </a:cubicBezTo>
                <a:cubicBezTo>
                  <a:pt x="985447" y="171214"/>
                  <a:pt x="983947" y="158011"/>
                  <a:pt x="990600" y="158750"/>
                </a:cubicBezTo>
                <a:cubicBezTo>
                  <a:pt x="1009416" y="160841"/>
                  <a:pt x="1024780" y="175084"/>
                  <a:pt x="1041400" y="184150"/>
                </a:cubicBezTo>
                <a:cubicBezTo>
                  <a:pt x="1068783" y="199086"/>
                  <a:pt x="1054041" y="194684"/>
                  <a:pt x="1079500" y="215900"/>
                </a:cubicBezTo>
                <a:cubicBezTo>
                  <a:pt x="1085363" y="220786"/>
                  <a:pt x="1092687" y="223714"/>
                  <a:pt x="1098550" y="228600"/>
                </a:cubicBezTo>
                <a:cubicBezTo>
                  <a:pt x="1105449" y="234349"/>
                  <a:pt x="1110128" y="242669"/>
                  <a:pt x="1117600" y="247650"/>
                </a:cubicBezTo>
                <a:cubicBezTo>
                  <a:pt x="1123169" y="251363"/>
                  <a:pt x="1130300" y="251883"/>
                  <a:pt x="1136650" y="254000"/>
                </a:cubicBezTo>
                <a:cubicBezTo>
                  <a:pt x="1138767" y="247650"/>
                  <a:pt x="1141803" y="241536"/>
                  <a:pt x="1143000" y="234950"/>
                </a:cubicBezTo>
                <a:cubicBezTo>
                  <a:pt x="1146053" y="218160"/>
                  <a:pt x="1143012" y="199995"/>
                  <a:pt x="1149350" y="184150"/>
                </a:cubicBezTo>
                <a:cubicBezTo>
                  <a:pt x="1152184" y="177064"/>
                  <a:pt x="1162050" y="175683"/>
                  <a:pt x="1168400" y="171450"/>
                </a:cubicBezTo>
                <a:cubicBezTo>
                  <a:pt x="1216283" y="187411"/>
                  <a:pt x="1157261" y="165881"/>
                  <a:pt x="1206500" y="190500"/>
                </a:cubicBezTo>
                <a:cubicBezTo>
                  <a:pt x="1212487" y="193493"/>
                  <a:pt x="1219699" y="193599"/>
                  <a:pt x="1225550" y="196850"/>
                </a:cubicBezTo>
                <a:cubicBezTo>
                  <a:pt x="1238893" y="204263"/>
                  <a:pt x="1263650" y="222250"/>
                  <a:pt x="1263650" y="222250"/>
                </a:cubicBezTo>
                <a:cubicBezTo>
                  <a:pt x="1267883" y="215900"/>
                  <a:pt x="1270954" y="208596"/>
                  <a:pt x="1276350" y="203200"/>
                </a:cubicBezTo>
                <a:cubicBezTo>
                  <a:pt x="1288660" y="190890"/>
                  <a:pt x="1298956" y="189315"/>
                  <a:pt x="1314450" y="184150"/>
                </a:cubicBezTo>
                <a:cubicBezTo>
                  <a:pt x="1337733" y="188383"/>
                  <a:pt x="1361545" y="190349"/>
                  <a:pt x="1384300" y="196850"/>
                </a:cubicBezTo>
                <a:cubicBezTo>
                  <a:pt x="1391638" y="198947"/>
                  <a:pt x="1395718" y="209550"/>
                  <a:pt x="1403350" y="209550"/>
                </a:cubicBezTo>
                <a:cubicBezTo>
                  <a:pt x="1410982" y="209550"/>
                  <a:pt x="1416050" y="201083"/>
                  <a:pt x="1422400" y="196850"/>
                </a:cubicBezTo>
                <a:cubicBezTo>
                  <a:pt x="1452339" y="201840"/>
                  <a:pt x="1459376" y="201972"/>
                  <a:pt x="1485900" y="209550"/>
                </a:cubicBezTo>
                <a:cubicBezTo>
                  <a:pt x="1492336" y="211389"/>
                  <a:pt x="1498963" y="212907"/>
                  <a:pt x="1504950" y="215900"/>
                </a:cubicBezTo>
                <a:cubicBezTo>
                  <a:pt x="1511776" y="219313"/>
                  <a:pt x="1517174" y="225187"/>
                  <a:pt x="1524000" y="228600"/>
                </a:cubicBezTo>
                <a:cubicBezTo>
                  <a:pt x="1537017" y="235109"/>
                  <a:pt x="1562724" y="238885"/>
                  <a:pt x="1574800" y="241300"/>
                </a:cubicBezTo>
                <a:cubicBezTo>
                  <a:pt x="1583267" y="245533"/>
                  <a:pt x="1591499" y="250271"/>
                  <a:pt x="1600200" y="254000"/>
                </a:cubicBezTo>
                <a:cubicBezTo>
                  <a:pt x="1606352" y="256637"/>
                  <a:pt x="1613263" y="263343"/>
                  <a:pt x="1619250" y="260350"/>
                </a:cubicBezTo>
                <a:cubicBezTo>
                  <a:pt x="1625237" y="257357"/>
                  <a:pt x="1620867" y="246033"/>
                  <a:pt x="1625600" y="241300"/>
                </a:cubicBezTo>
                <a:cubicBezTo>
                  <a:pt x="1630333" y="236567"/>
                  <a:pt x="1638300" y="237067"/>
                  <a:pt x="1644650" y="234950"/>
                </a:cubicBezTo>
                <a:cubicBezTo>
                  <a:pt x="1725026" y="248346"/>
                  <a:pt x="1695100" y="247650"/>
                  <a:pt x="1733550" y="24765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850900" y="4361147"/>
            <a:ext cx="3740562" cy="1245903"/>
          </a:xfrm>
          <a:custGeom>
            <a:avLst/>
            <a:gdLst>
              <a:gd name="connsiteX0" fmla="*/ 0 w 3740562"/>
              <a:gd name="connsiteY0" fmla="*/ 1245903 h 1245903"/>
              <a:gd name="connsiteX1" fmla="*/ 0 w 3740562"/>
              <a:gd name="connsiteY1" fmla="*/ 1245903 h 1245903"/>
              <a:gd name="connsiteX2" fmla="*/ 88900 w 3740562"/>
              <a:gd name="connsiteY2" fmla="*/ 1220503 h 1245903"/>
              <a:gd name="connsiteX3" fmla="*/ 139700 w 3740562"/>
              <a:gd name="connsiteY3" fmla="*/ 1245903 h 1245903"/>
              <a:gd name="connsiteX4" fmla="*/ 152400 w 3740562"/>
              <a:gd name="connsiteY4" fmla="*/ 1226853 h 1245903"/>
              <a:gd name="connsiteX5" fmla="*/ 158750 w 3740562"/>
              <a:gd name="connsiteY5" fmla="*/ 1176053 h 1245903"/>
              <a:gd name="connsiteX6" fmla="*/ 177800 w 3740562"/>
              <a:gd name="connsiteY6" fmla="*/ 1163353 h 1245903"/>
              <a:gd name="connsiteX7" fmla="*/ 222250 w 3740562"/>
              <a:gd name="connsiteY7" fmla="*/ 1169703 h 1245903"/>
              <a:gd name="connsiteX8" fmla="*/ 241300 w 3740562"/>
              <a:gd name="connsiteY8" fmla="*/ 1163353 h 1245903"/>
              <a:gd name="connsiteX9" fmla="*/ 254000 w 3740562"/>
              <a:gd name="connsiteY9" fmla="*/ 1125253 h 1245903"/>
              <a:gd name="connsiteX10" fmla="*/ 260350 w 3740562"/>
              <a:gd name="connsiteY10" fmla="*/ 1106203 h 1245903"/>
              <a:gd name="connsiteX11" fmla="*/ 279400 w 3740562"/>
              <a:gd name="connsiteY11" fmla="*/ 1093503 h 1245903"/>
              <a:gd name="connsiteX12" fmla="*/ 323850 w 3740562"/>
              <a:gd name="connsiteY12" fmla="*/ 1099853 h 1245903"/>
              <a:gd name="connsiteX13" fmla="*/ 381000 w 3740562"/>
              <a:gd name="connsiteY13" fmla="*/ 1112553 h 1245903"/>
              <a:gd name="connsiteX14" fmla="*/ 400050 w 3740562"/>
              <a:gd name="connsiteY14" fmla="*/ 1106203 h 1245903"/>
              <a:gd name="connsiteX15" fmla="*/ 425450 w 3740562"/>
              <a:gd name="connsiteY15" fmla="*/ 1030003 h 1245903"/>
              <a:gd name="connsiteX16" fmla="*/ 482600 w 3740562"/>
              <a:gd name="connsiteY16" fmla="*/ 1074453 h 1245903"/>
              <a:gd name="connsiteX17" fmla="*/ 501650 w 3740562"/>
              <a:gd name="connsiteY17" fmla="*/ 1087153 h 1245903"/>
              <a:gd name="connsiteX18" fmla="*/ 527050 w 3740562"/>
              <a:gd name="connsiteY18" fmla="*/ 1004603 h 1245903"/>
              <a:gd name="connsiteX19" fmla="*/ 546100 w 3740562"/>
              <a:gd name="connsiteY19" fmla="*/ 991903 h 1245903"/>
              <a:gd name="connsiteX20" fmla="*/ 590550 w 3740562"/>
              <a:gd name="connsiteY20" fmla="*/ 1023653 h 1245903"/>
              <a:gd name="connsiteX21" fmla="*/ 635000 w 3740562"/>
              <a:gd name="connsiteY21" fmla="*/ 1042703 h 1245903"/>
              <a:gd name="connsiteX22" fmla="*/ 654050 w 3740562"/>
              <a:gd name="connsiteY22" fmla="*/ 1036353 h 1245903"/>
              <a:gd name="connsiteX23" fmla="*/ 679450 w 3740562"/>
              <a:gd name="connsiteY23" fmla="*/ 960153 h 1245903"/>
              <a:gd name="connsiteX24" fmla="*/ 698500 w 3740562"/>
              <a:gd name="connsiteY24" fmla="*/ 966503 h 1245903"/>
              <a:gd name="connsiteX25" fmla="*/ 723900 w 3740562"/>
              <a:gd name="connsiteY25" fmla="*/ 985553 h 1245903"/>
              <a:gd name="connsiteX26" fmla="*/ 736600 w 3740562"/>
              <a:gd name="connsiteY26" fmla="*/ 966503 h 1245903"/>
              <a:gd name="connsiteX27" fmla="*/ 742950 w 3740562"/>
              <a:gd name="connsiteY27" fmla="*/ 883953 h 1245903"/>
              <a:gd name="connsiteX28" fmla="*/ 762000 w 3740562"/>
              <a:gd name="connsiteY28" fmla="*/ 890303 h 1245903"/>
              <a:gd name="connsiteX29" fmla="*/ 800100 w 3740562"/>
              <a:gd name="connsiteY29" fmla="*/ 915703 h 1245903"/>
              <a:gd name="connsiteX30" fmla="*/ 819150 w 3740562"/>
              <a:gd name="connsiteY30" fmla="*/ 928403 h 1245903"/>
              <a:gd name="connsiteX31" fmla="*/ 838200 w 3740562"/>
              <a:gd name="connsiteY31" fmla="*/ 941103 h 1245903"/>
              <a:gd name="connsiteX32" fmla="*/ 857250 w 3740562"/>
              <a:gd name="connsiteY32" fmla="*/ 903003 h 1245903"/>
              <a:gd name="connsiteX33" fmla="*/ 863600 w 3740562"/>
              <a:gd name="connsiteY33" fmla="*/ 864903 h 1245903"/>
              <a:gd name="connsiteX34" fmla="*/ 876300 w 3740562"/>
              <a:gd name="connsiteY34" fmla="*/ 820453 h 1245903"/>
              <a:gd name="connsiteX35" fmla="*/ 882650 w 3740562"/>
              <a:gd name="connsiteY35" fmla="*/ 795053 h 1245903"/>
              <a:gd name="connsiteX36" fmla="*/ 908050 w 3740562"/>
              <a:gd name="connsiteY36" fmla="*/ 826803 h 1245903"/>
              <a:gd name="connsiteX37" fmla="*/ 927100 w 3740562"/>
              <a:gd name="connsiteY37" fmla="*/ 858553 h 1245903"/>
              <a:gd name="connsiteX38" fmla="*/ 946150 w 3740562"/>
              <a:gd name="connsiteY38" fmla="*/ 877603 h 1245903"/>
              <a:gd name="connsiteX39" fmla="*/ 990600 w 3740562"/>
              <a:gd name="connsiteY39" fmla="*/ 909353 h 1245903"/>
              <a:gd name="connsiteX40" fmla="*/ 1035050 w 3740562"/>
              <a:gd name="connsiteY40" fmla="*/ 903003 h 1245903"/>
              <a:gd name="connsiteX41" fmla="*/ 1041400 w 3740562"/>
              <a:gd name="connsiteY41" fmla="*/ 826803 h 1245903"/>
              <a:gd name="connsiteX42" fmla="*/ 1047750 w 3740562"/>
              <a:gd name="connsiteY42" fmla="*/ 795053 h 1245903"/>
              <a:gd name="connsiteX43" fmla="*/ 1104900 w 3740562"/>
              <a:gd name="connsiteY43" fmla="*/ 864903 h 1245903"/>
              <a:gd name="connsiteX44" fmla="*/ 1123950 w 3740562"/>
              <a:gd name="connsiteY44" fmla="*/ 871253 h 1245903"/>
              <a:gd name="connsiteX45" fmla="*/ 1136650 w 3740562"/>
              <a:gd name="connsiteY45" fmla="*/ 852203 h 1245903"/>
              <a:gd name="connsiteX46" fmla="*/ 1149350 w 3740562"/>
              <a:gd name="connsiteY46" fmla="*/ 712503 h 1245903"/>
              <a:gd name="connsiteX47" fmla="*/ 1187450 w 3740562"/>
              <a:gd name="connsiteY47" fmla="*/ 750603 h 1245903"/>
              <a:gd name="connsiteX48" fmla="*/ 1206500 w 3740562"/>
              <a:gd name="connsiteY48" fmla="*/ 769653 h 1245903"/>
              <a:gd name="connsiteX49" fmla="*/ 1219200 w 3740562"/>
              <a:gd name="connsiteY49" fmla="*/ 788703 h 1245903"/>
              <a:gd name="connsiteX50" fmla="*/ 1238250 w 3740562"/>
              <a:gd name="connsiteY50" fmla="*/ 801403 h 1245903"/>
              <a:gd name="connsiteX51" fmla="*/ 1257300 w 3740562"/>
              <a:gd name="connsiteY51" fmla="*/ 820453 h 1245903"/>
              <a:gd name="connsiteX52" fmla="*/ 1270000 w 3740562"/>
              <a:gd name="connsiteY52" fmla="*/ 795053 h 1245903"/>
              <a:gd name="connsiteX53" fmla="*/ 1276350 w 3740562"/>
              <a:gd name="connsiteY53" fmla="*/ 725203 h 1245903"/>
              <a:gd name="connsiteX54" fmla="*/ 1301750 w 3740562"/>
              <a:gd name="connsiteY54" fmla="*/ 687103 h 1245903"/>
              <a:gd name="connsiteX55" fmla="*/ 1333500 w 3740562"/>
              <a:gd name="connsiteY55" fmla="*/ 782353 h 1245903"/>
              <a:gd name="connsiteX56" fmla="*/ 1358900 w 3740562"/>
              <a:gd name="connsiteY56" fmla="*/ 839503 h 1245903"/>
              <a:gd name="connsiteX57" fmla="*/ 1371600 w 3740562"/>
              <a:gd name="connsiteY57" fmla="*/ 795053 h 1245903"/>
              <a:gd name="connsiteX58" fmla="*/ 1377950 w 3740562"/>
              <a:gd name="connsiteY58" fmla="*/ 737903 h 1245903"/>
              <a:gd name="connsiteX59" fmla="*/ 1390650 w 3740562"/>
              <a:gd name="connsiteY59" fmla="*/ 699803 h 1245903"/>
              <a:gd name="connsiteX60" fmla="*/ 1397000 w 3740562"/>
              <a:gd name="connsiteY60" fmla="*/ 680753 h 1245903"/>
              <a:gd name="connsiteX61" fmla="*/ 1416050 w 3740562"/>
              <a:gd name="connsiteY61" fmla="*/ 718853 h 1245903"/>
              <a:gd name="connsiteX62" fmla="*/ 1460500 w 3740562"/>
              <a:gd name="connsiteY62" fmla="*/ 750603 h 1245903"/>
              <a:gd name="connsiteX63" fmla="*/ 1492250 w 3740562"/>
              <a:gd name="connsiteY63" fmla="*/ 610903 h 1245903"/>
              <a:gd name="connsiteX64" fmla="*/ 1498600 w 3740562"/>
              <a:gd name="connsiteY64" fmla="*/ 629953 h 1245903"/>
              <a:gd name="connsiteX65" fmla="*/ 1524000 w 3740562"/>
              <a:gd name="connsiteY65" fmla="*/ 674403 h 1245903"/>
              <a:gd name="connsiteX66" fmla="*/ 1593850 w 3740562"/>
              <a:gd name="connsiteY66" fmla="*/ 750603 h 1245903"/>
              <a:gd name="connsiteX67" fmla="*/ 1606550 w 3740562"/>
              <a:gd name="connsiteY67" fmla="*/ 591853 h 1245903"/>
              <a:gd name="connsiteX68" fmla="*/ 1631950 w 3740562"/>
              <a:gd name="connsiteY68" fmla="*/ 553753 h 1245903"/>
              <a:gd name="connsiteX69" fmla="*/ 1651000 w 3740562"/>
              <a:gd name="connsiteY69" fmla="*/ 572803 h 1245903"/>
              <a:gd name="connsiteX70" fmla="*/ 1689100 w 3740562"/>
              <a:gd name="connsiteY70" fmla="*/ 598203 h 1245903"/>
              <a:gd name="connsiteX71" fmla="*/ 1720850 w 3740562"/>
              <a:gd name="connsiteY71" fmla="*/ 629953 h 1245903"/>
              <a:gd name="connsiteX72" fmla="*/ 1733550 w 3740562"/>
              <a:gd name="connsiteY72" fmla="*/ 649003 h 1245903"/>
              <a:gd name="connsiteX73" fmla="*/ 1771650 w 3740562"/>
              <a:gd name="connsiteY73" fmla="*/ 674403 h 1245903"/>
              <a:gd name="connsiteX74" fmla="*/ 1778000 w 3740562"/>
              <a:gd name="connsiteY74" fmla="*/ 649003 h 1245903"/>
              <a:gd name="connsiteX75" fmla="*/ 1765300 w 3740562"/>
              <a:gd name="connsiteY75" fmla="*/ 572803 h 1245903"/>
              <a:gd name="connsiteX76" fmla="*/ 1746250 w 3740562"/>
              <a:gd name="connsiteY76" fmla="*/ 515653 h 1245903"/>
              <a:gd name="connsiteX77" fmla="*/ 1720850 w 3740562"/>
              <a:gd name="connsiteY77" fmla="*/ 522003 h 1245903"/>
              <a:gd name="connsiteX78" fmla="*/ 1676400 w 3740562"/>
              <a:gd name="connsiteY78" fmla="*/ 604553 h 1245903"/>
              <a:gd name="connsiteX79" fmla="*/ 1663700 w 3740562"/>
              <a:gd name="connsiteY79" fmla="*/ 636303 h 1245903"/>
              <a:gd name="connsiteX80" fmla="*/ 1657350 w 3740562"/>
              <a:gd name="connsiteY80" fmla="*/ 661703 h 1245903"/>
              <a:gd name="connsiteX81" fmla="*/ 1651000 w 3740562"/>
              <a:gd name="connsiteY81" fmla="*/ 680753 h 1245903"/>
              <a:gd name="connsiteX82" fmla="*/ 1670050 w 3740562"/>
              <a:gd name="connsiteY82" fmla="*/ 687103 h 1245903"/>
              <a:gd name="connsiteX83" fmla="*/ 1689100 w 3740562"/>
              <a:gd name="connsiteY83" fmla="*/ 680753 h 1245903"/>
              <a:gd name="connsiteX84" fmla="*/ 1720850 w 3740562"/>
              <a:gd name="connsiteY84" fmla="*/ 668053 h 1245903"/>
              <a:gd name="connsiteX85" fmla="*/ 1784350 w 3740562"/>
              <a:gd name="connsiteY85" fmla="*/ 629953 h 1245903"/>
              <a:gd name="connsiteX86" fmla="*/ 1803400 w 3740562"/>
              <a:gd name="connsiteY86" fmla="*/ 604553 h 1245903"/>
              <a:gd name="connsiteX87" fmla="*/ 1835150 w 3740562"/>
              <a:gd name="connsiteY87" fmla="*/ 572803 h 1245903"/>
              <a:gd name="connsiteX88" fmla="*/ 1828800 w 3740562"/>
              <a:gd name="connsiteY88" fmla="*/ 464853 h 1245903"/>
              <a:gd name="connsiteX89" fmla="*/ 1841500 w 3740562"/>
              <a:gd name="connsiteY89" fmla="*/ 502953 h 1245903"/>
              <a:gd name="connsiteX90" fmla="*/ 1866900 w 3740562"/>
              <a:gd name="connsiteY90" fmla="*/ 560103 h 1245903"/>
              <a:gd name="connsiteX91" fmla="*/ 1892300 w 3740562"/>
              <a:gd name="connsiteY91" fmla="*/ 610903 h 1245903"/>
              <a:gd name="connsiteX92" fmla="*/ 1905000 w 3740562"/>
              <a:gd name="connsiteY92" fmla="*/ 642653 h 1245903"/>
              <a:gd name="connsiteX93" fmla="*/ 1924050 w 3740562"/>
              <a:gd name="connsiteY93" fmla="*/ 668053 h 1245903"/>
              <a:gd name="connsiteX94" fmla="*/ 1936750 w 3740562"/>
              <a:gd name="connsiteY94" fmla="*/ 687103 h 1245903"/>
              <a:gd name="connsiteX95" fmla="*/ 1949450 w 3740562"/>
              <a:gd name="connsiteY95" fmla="*/ 502953 h 1245903"/>
              <a:gd name="connsiteX96" fmla="*/ 1962150 w 3740562"/>
              <a:gd name="connsiteY96" fmla="*/ 433103 h 1245903"/>
              <a:gd name="connsiteX97" fmla="*/ 1987550 w 3740562"/>
              <a:gd name="connsiteY97" fmla="*/ 471203 h 1245903"/>
              <a:gd name="connsiteX98" fmla="*/ 2000250 w 3740562"/>
              <a:gd name="connsiteY98" fmla="*/ 490253 h 1245903"/>
              <a:gd name="connsiteX99" fmla="*/ 2012950 w 3740562"/>
              <a:gd name="connsiteY99" fmla="*/ 515653 h 1245903"/>
              <a:gd name="connsiteX100" fmla="*/ 2057400 w 3740562"/>
              <a:gd name="connsiteY100" fmla="*/ 579153 h 1245903"/>
              <a:gd name="connsiteX101" fmla="*/ 2070100 w 3740562"/>
              <a:gd name="connsiteY101" fmla="*/ 598203 h 1245903"/>
              <a:gd name="connsiteX102" fmla="*/ 2082800 w 3740562"/>
              <a:gd name="connsiteY102" fmla="*/ 617253 h 1245903"/>
              <a:gd name="connsiteX103" fmla="*/ 2095500 w 3740562"/>
              <a:gd name="connsiteY103" fmla="*/ 471203 h 1245903"/>
              <a:gd name="connsiteX104" fmla="*/ 2101850 w 3740562"/>
              <a:gd name="connsiteY104" fmla="*/ 433103 h 1245903"/>
              <a:gd name="connsiteX105" fmla="*/ 2108200 w 3740562"/>
              <a:gd name="connsiteY105" fmla="*/ 388653 h 1245903"/>
              <a:gd name="connsiteX106" fmla="*/ 2127250 w 3740562"/>
              <a:gd name="connsiteY106" fmla="*/ 433103 h 1245903"/>
              <a:gd name="connsiteX107" fmla="*/ 2146300 w 3740562"/>
              <a:gd name="connsiteY107" fmla="*/ 464853 h 1245903"/>
              <a:gd name="connsiteX108" fmla="*/ 2159000 w 3740562"/>
              <a:gd name="connsiteY108" fmla="*/ 496603 h 1245903"/>
              <a:gd name="connsiteX109" fmla="*/ 2190750 w 3740562"/>
              <a:gd name="connsiteY109" fmla="*/ 541053 h 1245903"/>
              <a:gd name="connsiteX110" fmla="*/ 2209800 w 3740562"/>
              <a:gd name="connsiteY110" fmla="*/ 560103 h 1245903"/>
              <a:gd name="connsiteX111" fmla="*/ 2235200 w 3740562"/>
              <a:gd name="connsiteY111" fmla="*/ 566453 h 1245903"/>
              <a:gd name="connsiteX112" fmla="*/ 2228850 w 3740562"/>
              <a:gd name="connsiteY112" fmla="*/ 528353 h 1245903"/>
              <a:gd name="connsiteX113" fmla="*/ 2197100 w 3740562"/>
              <a:gd name="connsiteY113" fmla="*/ 433103 h 1245903"/>
              <a:gd name="connsiteX114" fmla="*/ 2190750 w 3740562"/>
              <a:gd name="connsiteY114" fmla="*/ 382303 h 1245903"/>
              <a:gd name="connsiteX115" fmla="*/ 2209800 w 3740562"/>
              <a:gd name="connsiteY115" fmla="*/ 395003 h 1245903"/>
              <a:gd name="connsiteX116" fmla="*/ 2241550 w 3740562"/>
              <a:gd name="connsiteY116" fmla="*/ 433103 h 1245903"/>
              <a:gd name="connsiteX117" fmla="*/ 2292350 w 3740562"/>
              <a:gd name="connsiteY117" fmla="*/ 502953 h 1245903"/>
              <a:gd name="connsiteX118" fmla="*/ 2311400 w 3740562"/>
              <a:gd name="connsiteY118" fmla="*/ 515653 h 1245903"/>
              <a:gd name="connsiteX119" fmla="*/ 2330450 w 3740562"/>
              <a:gd name="connsiteY119" fmla="*/ 369603 h 1245903"/>
              <a:gd name="connsiteX120" fmla="*/ 2298700 w 3740562"/>
              <a:gd name="connsiteY120" fmla="*/ 363253 h 1245903"/>
              <a:gd name="connsiteX121" fmla="*/ 2235200 w 3740562"/>
              <a:gd name="connsiteY121" fmla="*/ 382303 h 1245903"/>
              <a:gd name="connsiteX122" fmla="*/ 2184400 w 3740562"/>
              <a:gd name="connsiteY122" fmla="*/ 401353 h 1245903"/>
              <a:gd name="connsiteX123" fmla="*/ 2152650 w 3740562"/>
              <a:gd name="connsiteY123" fmla="*/ 407703 h 1245903"/>
              <a:gd name="connsiteX124" fmla="*/ 2133600 w 3740562"/>
              <a:gd name="connsiteY124" fmla="*/ 414053 h 1245903"/>
              <a:gd name="connsiteX125" fmla="*/ 2082800 w 3740562"/>
              <a:gd name="connsiteY125" fmla="*/ 420403 h 1245903"/>
              <a:gd name="connsiteX126" fmla="*/ 1981200 w 3740562"/>
              <a:gd name="connsiteY126" fmla="*/ 439453 h 1245903"/>
              <a:gd name="connsiteX127" fmla="*/ 1962150 w 3740562"/>
              <a:gd name="connsiteY127" fmla="*/ 445803 h 1245903"/>
              <a:gd name="connsiteX128" fmla="*/ 1949450 w 3740562"/>
              <a:gd name="connsiteY128" fmla="*/ 477553 h 1245903"/>
              <a:gd name="connsiteX129" fmla="*/ 1968500 w 3740562"/>
              <a:gd name="connsiteY129" fmla="*/ 509303 h 1245903"/>
              <a:gd name="connsiteX130" fmla="*/ 2063750 w 3740562"/>
              <a:gd name="connsiteY130" fmla="*/ 585503 h 1245903"/>
              <a:gd name="connsiteX131" fmla="*/ 2108200 w 3740562"/>
              <a:gd name="connsiteY131" fmla="*/ 598203 h 1245903"/>
              <a:gd name="connsiteX132" fmla="*/ 2235200 w 3740562"/>
              <a:gd name="connsiteY132" fmla="*/ 591853 h 1245903"/>
              <a:gd name="connsiteX133" fmla="*/ 2286000 w 3740562"/>
              <a:gd name="connsiteY133" fmla="*/ 560103 h 1245903"/>
              <a:gd name="connsiteX134" fmla="*/ 2298700 w 3740562"/>
              <a:gd name="connsiteY134" fmla="*/ 541053 h 1245903"/>
              <a:gd name="connsiteX135" fmla="*/ 2317750 w 3740562"/>
              <a:gd name="connsiteY135" fmla="*/ 534703 h 1245903"/>
              <a:gd name="connsiteX136" fmla="*/ 2368550 w 3740562"/>
              <a:gd name="connsiteY136" fmla="*/ 528353 h 1245903"/>
              <a:gd name="connsiteX137" fmla="*/ 2374900 w 3740562"/>
              <a:gd name="connsiteY137" fmla="*/ 395003 h 1245903"/>
              <a:gd name="connsiteX138" fmla="*/ 2387600 w 3740562"/>
              <a:gd name="connsiteY138" fmla="*/ 312453 h 1245903"/>
              <a:gd name="connsiteX139" fmla="*/ 2406650 w 3740562"/>
              <a:gd name="connsiteY139" fmla="*/ 350553 h 1245903"/>
              <a:gd name="connsiteX140" fmla="*/ 2419350 w 3740562"/>
              <a:gd name="connsiteY140" fmla="*/ 388653 h 1245903"/>
              <a:gd name="connsiteX141" fmla="*/ 2444750 w 3740562"/>
              <a:gd name="connsiteY141" fmla="*/ 426753 h 1245903"/>
              <a:gd name="connsiteX142" fmla="*/ 2451100 w 3740562"/>
              <a:gd name="connsiteY142" fmla="*/ 382303 h 1245903"/>
              <a:gd name="connsiteX143" fmla="*/ 2457450 w 3740562"/>
              <a:gd name="connsiteY143" fmla="*/ 248953 h 1245903"/>
              <a:gd name="connsiteX144" fmla="*/ 2489200 w 3740562"/>
              <a:gd name="connsiteY144" fmla="*/ 261653 h 1245903"/>
              <a:gd name="connsiteX145" fmla="*/ 2559050 w 3740562"/>
              <a:gd name="connsiteY145" fmla="*/ 388653 h 1245903"/>
              <a:gd name="connsiteX146" fmla="*/ 2597150 w 3740562"/>
              <a:gd name="connsiteY146" fmla="*/ 464853 h 1245903"/>
              <a:gd name="connsiteX147" fmla="*/ 2609850 w 3740562"/>
              <a:gd name="connsiteY147" fmla="*/ 395003 h 1245903"/>
              <a:gd name="connsiteX148" fmla="*/ 2603500 w 3740562"/>
              <a:gd name="connsiteY148" fmla="*/ 375953 h 1245903"/>
              <a:gd name="connsiteX149" fmla="*/ 2590800 w 3740562"/>
              <a:gd name="connsiteY149" fmla="*/ 306103 h 1245903"/>
              <a:gd name="connsiteX150" fmla="*/ 2584450 w 3740562"/>
              <a:gd name="connsiteY150" fmla="*/ 248953 h 1245903"/>
              <a:gd name="connsiteX151" fmla="*/ 2597150 w 3740562"/>
              <a:gd name="connsiteY151" fmla="*/ 287053 h 1245903"/>
              <a:gd name="connsiteX152" fmla="*/ 2641600 w 3740562"/>
              <a:gd name="connsiteY152" fmla="*/ 375953 h 1245903"/>
              <a:gd name="connsiteX153" fmla="*/ 2705100 w 3740562"/>
              <a:gd name="connsiteY153" fmla="*/ 483903 h 1245903"/>
              <a:gd name="connsiteX154" fmla="*/ 2717800 w 3740562"/>
              <a:gd name="connsiteY154" fmla="*/ 452153 h 1245903"/>
              <a:gd name="connsiteX155" fmla="*/ 2698750 w 3740562"/>
              <a:gd name="connsiteY155" fmla="*/ 299753 h 1245903"/>
              <a:gd name="connsiteX156" fmla="*/ 2705100 w 3740562"/>
              <a:gd name="connsiteY156" fmla="*/ 198153 h 1245903"/>
              <a:gd name="connsiteX157" fmla="*/ 2711450 w 3740562"/>
              <a:gd name="connsiteY157" fmla="*/ 223553 h 1245903"/>
              <a:gd name="connsiteX158" fmla="*/ 2736850 w 3740562"/>
              <a:gd name="connsiteY158" fmla="*/ 274353 h 1245903"/>
              <a:gd name="connsiteX159" fmla="*/ 2749550 w 3740562"/>
              <a:gd name="connsiteY159" fmla="*/ 293403 h 1245903"/>
              <a:gd name="connsiteX160" fmla="*/ 2762250 w 3740562"/>
              <a:gd name="connsiteY160" fmla="*/ 325153 h 1245903"/>
              <a:gd name="connsiteX161" fmla="*/ 2781300 w 3740562"/>
              <a:gd name="connsiteY161" fmla="*/ 344203 h 1245903"/>
              <a:gd name="connsiteX162" fmla="*/ 2800350 w 3740562"/>
              <a:gd name="connsiteY162" fmla="*/ 375953 h 1245903"/>
              <a:gd name="connsiteX163" fmla="*/ 2813050 w 3740562"/>
              <a:gd name="connsiteY163" fmla="*/ 395003 h 1245903"/>
              <a:gd name="connsiteX164" fmla="*/ 2819400 w 3740562"/>
              <a:gd name="connsiteY164" fmla="*/ 344203 h 1245903"/>
              <a:gd name="connsiteX165" fmla="*/ 2813050 w 3740562"/>
              <a:gd name="connsiteY165" fmla="*/ 268003 h 1245903"/>
              <a:gd name="connsiteX166" fmla="*/ 2806700 w 3740562"/>
              <a:gd name="connsiteY166" fmla="*/ 204503 h 1245903"/>
              <a:gd name="connsiteX167" fmla="*/ 2825750 w 3740562"/>
              <a:gd name="connsiteY167" fmla="*/ 223553 h 1245903"/>
              <a:gd name="connsiteX168" fmla="*/ 2851150 w 3740562"/>
              <a:gd name="connsiteY168" fmla="*/ 255303 h 1245903"/>
              <a:gd name="connsiteX169" fmla="*/ 2895600 w 3740562"/>
              <a:gd name="connsiteY169" fmla="*/ 331503 h 1245903"/>
              <a:gd name="connsiteX170" fmla="*/ 2901950 w 3740562"/>
              <a:gd name="connsiteY170" fmla="*/ 306103 h 1245903"/>
              <a:gd name="connsiteX171" fmla="*/ 2914650 w 3740562"/>
              <a:gd name="connsiteY171" fmla="*/ 191803 h 1245903"/>
              <a:gd name="connsiteX172" fmla="*/ 2921000 w 3740562"/>
              <a:gd name="connsiteY172" fmla="*/ 172753 h 1245903"/>
              <a:gd name="connsiteX173" fmla="*/ 2965450 w 3740562"/>
              <a:gd name="connsiteY173" fmla="*/ 229903 h 1245903"/>
              <a:gd name="connsiteX174" fmla="*/ 2997200 w 3740562"/>
              <a:gd name="connsiteY174" fmla="*/ 274353 h 1245903"/>
              <a:gd name="connsiteX175" fmla="*/ 3016250 w 3740562"/>
              <a:gd name="connsiteY175" fmla="*/ 306103 h 1245903"/>
              <a:gd name="connsiteX176" fmla="*/ 3035300 w 3740562"/>
              <a:gd name="connsiteY176" fmla="*/ 331503 h 1245903"/>
              <a:gd name="connsiteX177" fmla="*/ 3048000 w 3740562"/>
              <a:gd name="connsiteY177" fmla="*/ 350553 h 1245903"/>
              <a:gd name="connsiteX178" fmla="*/ 3041650 w 3740562"/>
              <a:gd name="connsiteY178" fmla="*/ 248953 h 1245903"/>
              <a:gd name="connsiteX179" fmla="*/ 3035300 w 3740562"/>
              <a:gd name="connsiteY179" fmla="*/ 198153 h 1245903"/>
              <a:gd name="connsiteX180" fmla="*/ 3041650 w 3740562"/>
              <a:gd name="connsiteY180" fmla="*/ 141003 h 1245903"/>
              <a:gd name="connsiteX181" fmla="*/ 3048000 w 3740562"/>
              <a:gd name="connsiteY181" fmla="*/ 172753 h 1245903"/>
              <a:gd name="connsiteX182" fmla="*/ 3067050 w 3740562"/>
              <a:gd name="connsiteY182" fmla="*/ 204503 h 1245903"/>
              <a:gd name="connsiteX183" fmla="*/ 3105150 w 3740562"/>
              <a:gd name="connsiteY183" fmla="*/ 261653 h 1245903"/>
              <a:gd name="connsiteX184" fmla="*/ 3143250 w 3740562"/>
              <a:gd name="connsiteY184" fmla="*/ 299753 h 1245903"/>
              <a:gd name="connsiteX185" fmla="*/ 3149600 w 3740562"/>
              <a:gd name="connsiteY185" fmla="*/ 179103 h 1245903"/>
              <a:gd name="connsiteX186" fmla="*/ 3143250 w 3740562"/>
              <a:gd name="connsiteY186" fmla="*/ 109253 h 1245903"/>
              <a:gd name="connsiteX187" fmla="*/ 3162300 w 3740562"/>
              <a:gd name="connsiteY187" fmla="*/ 134653 h 1245903"/>
              <a:gd name="connsiteX188" fmla="*/ 3194050 w 3740562"/>
              <a:gd name="connsiteY188" fmla="*/ 217203 h 1245903"/>
              <a:gd name="connsiteX189" fmla="*/ 3219450 w 3740562"/>
              <a:gd name="connsiteY189" fmla="*/ 261653 h 1245903"/>
              <a:gd name="connsiteX190" fmla="*/ 3244850 w 3740562"/>
              <a:gd name="connsiteY190" fmla="*/ 299753 h 1245903"/>
              <a:gd name="connsiteX191" fmla="*/ 3251200 w 3740562"/>
              <a:gd name="connsiteY191" fmla="*/ 280703 h 1245903"/>
              <a:gd name="connsiteX192" fmla="*/ 3257550 w 3740562"/>
              <a:gd name="connsiteY192" fmla="*/ 121953 h 1245903"/>
              <a:gd name="connsiteX193" fmla="*/ 3263900 w 3740562"/>
              <a:gd name="connsiteY193" fmla="*/ 96553 h 1245903"/>
              <a:gd name="connsiteX194" fmla="*/ 3270250 w 3740562"/>
              <a:gd name="connsiteY194" fmla="*/ 64803 h 1245903"/>
              <a:gd name="connsiteX195" fmla="*/ 3308350 w 3740562"/>
              <a:gd name="connsiteY195" fmla="*/ 134653 h 1245903"/>
              <a:gd name="connsiteX196" fmla="*/ 3352800 w 3740562"/>
              <a:gd name="connsiteY196" fmla="*/ 229903 h 1245903"/>
              <a:gd name="connsiteX197" fmla="*/ 3390900 w 3740562"/>
              <a:gd name="connsiteY197" fmla="*/ 274353 h 1245903"/>
              <a:gd name="connsiteX198" fmla="*/ 3403600 w 3740562"/>
              <a:gd name="connsiteY198" fmla="*/ 293403 h 1245903"/>
              <a:gd name="connsiteX199" fmla="*/ 3422650 w 3740562"/>
              <a:gd name="connsiteY199" fmla="*/ 287053 h 1245903"/>
              <a:gd name="connsiteX200" fmla="*/ 3416300 w 3740562"/>
              <a:gd name="connsiteY200" fmla="*/ 248953 h 1245903"/>
              <a:gd name="connsiteX201" fmla="*/ 3409950 w 3740562"/>
              <a:gd name="connsiteY201" fmla="*/ 204503 h 1245903"/>
              <a:gd name="connsiteX202" fmla="*/ 3397250 w 3740562"/>
              <a:gd name="connsiteY202" fmla="*/ 128303 h 1245903"/>
              <a:gd name="connsiteX203" fmla="*/ 3390900 w 3740562"/>
              <a:gd name="connsiteY203" fmla="*/ 71153 h 1245903"/>
              <a:gd name="connsiteX204" fmla="*/ 3378200 w 3740562"/>
              <a:gd name="connsiteY204" fmla="*/ 52103 h 1245903"/>
              <a:gd name="connsiteX205" fmla="*/ 3384550 w 3740562"/>
              <a:gd name="connsiteY205" fmla="*/ 71153 h 1245903"/>
              <a:gd name="connsiteX206" fmla="*/ 3409950 w 3740562"/>
              <a:gd name="connsiteY206" fmla="*/ 121953 h 1245903"/>
              <a:gd name="connsiteX207" fmla="*/ 3460750 w 3740562"/>
              <a:gd name="connsiteY207" fmla="*/ 185453 h 1245903"/>
              <a:gd name="connsiteX208" fmla="*/ 3479800 w 3740562"/>
              <a:gd name="connsiteY208" fmla="*/ 204503 h 1245903"/>
              <a:gd name="connsiteX209" fmla="*/ 3505200 w 3740562"/>
              <a:gd name="connsiteY209" fmla="*/ 210853 h 1245903"/>
              <a:gd name="connsiteX210" fmla="*/ 3524250 w 3740562"/>
              <a:gd name="connsiteY210" fmla="*/ 217203 h 1245903"/>
              <a:gd name="connsiteX211" fmla="*/ 3543300 w 3740562"/>
              <a:gd name="connsiteY211" fmla="*/ 236253 h 1245903"/>
              <a:gd name="connsiteX212" fmla="*/ 3549650 w 3740562"/>
              <a:gd name="connsiteY212" fmla="*/ 198153 h 1245903"/>
              <a:gd name="connsiteX213" fmla="*/ 3536950 w 3740562"/>
              <a:gd name="connsiteY213" fmla="*/ 58453 h 1245903"/>
              <a:gd name="connsiteX214" fmla="*/ 3524250 w 3740562"/>
              <a:gd name="connsiteY214" fmla="*/ 20353 h 1245903"/>
              <a:gd name="connsiteX215" fmla="*/ 3530600 w 3740562"/>
              <a:gd name="connsiteY215" fmla="*/ 109253 h 1245903"/>
              <a:gd name="connsiteX216" fmla="*/ 3556000 w 3740562"/>
              <a:gd name="connsiteY216" fmla="*/ 236253 h 1245903"/>
              <a:gd name="connsiteX217" fmla="*/ 3562350 w 3740562"/>
              <a:gd name="connsiteY217" fmla="*/ 255303 h 1245903"/>
              <a:gd name="connsiteX218" fmla="*/ 3556000 w 3740562"/>
              <a:gd name="connsiteY218" fmla="*/ 306103 h 1245903"/>
              <a:gd name="connsiteX219" fmla="*/ 3575050 w 3740562"/>
              <a:gd name="connsiteY219" fmla="*/ 223553 h 1245903"/>
              <a:gd name="connsiteX220" fmla="*/ 3613150 w 3740562"/>
              <a:gd name="connsiteY220" fmla="*/ 185453 h 1245903"/>
              <a:gd name="connsiteX221" fmla="*/ 3638550 w 3740562"/>
              <a:gd name="connsiteY221" fmla="*/ 160053 h 1245903"/>
              <a:gd name="connsiteX222" fmla="*/ 3644900 w 3740562"/>
              <a:gd name="connsiteY222" fmla="*/ 128303 h 1245903"/>
              <a:gd name="connsiteX223" fmla="*/ 3632200 w 3740562"/>
              <a:gd name="connsiteY223" fmla="*/ 26703 h 1245903"/>
              <a:gd name="connsiteX224" fmla="*/ 3638550 w 3740562"/>
              <a:gd name="connsiteY224" fmla="*/ 121953 h 1245903"/>
              <a:gd name="connsiteX225" fmla="*/ 3644900 w 3740562"/>
              <a:gd name="connsiteY225" fmla="*/ 166403 h 1245903"/>
              <a:gd name="connsiteX226" fmla="*/ 3651250 w 3740562"/>
              <a:gd name="connsiteY226" fmla="*/ 242603 h 1245903"/>
              <a:gd name="connsiteX227" fmla="*/ 3657600 w 3740562"/>
              <a:gd name="connsiteY227" fmla="*/ 210853 h 1245903"/>
              <a:gd name="connsiteX228" fmla="*/ 3663950 w 3740562"/>
              <a:gd name="connsiteY228" fmla="*/ 102903 h 1245903"/>
              <a:gd name="connsiteX229" fmla="*/ 3676650 w 3740562"/>
              <a:gd name="connsiteY229" fmla="*/ 83853 h 1245903"/>
              <a:gd name="connsiteX230" fmla="*/ 3683000 w 3740562"/>
              <a:gd name="connsiteY230" fmla="*/ 64803 h 1245903"/>
              <a:gd name="connsiteX231" fmla="*/ 3708400 w 3740562"/>
              <a:gd name="connsiteY231" fmla="*/ 20353 h 1245903"/>
              <a:gd name="connsiteX232" fmla="*/ 3714750 w 3740562"/>
              <a:gd name="connsiteY232" fmla="*/ 1303 h 1245903"/>
              <a:gd name="connsiteX233" fmla="*/ 3644900 w 3740562"/>
              <a:gd name="connsiteY233" fmla="*/ 7653 h 1245903"/>
              <a:gd name="connsiteX234" fmla="*/ 3575050 w 3740562"/>
              <a:gd name="connsiteY234" fmla="*/ 33053 h 1245903"/>
              <a:gd name="connsiteX235" fmla="*/ 3536950 w 3740562"/>
              <a:gd name="connsiteY235" fmla="*/ 64803 h 1245903"/>
              <a:gd name="connsiteX236" fmla="*/ 3517900 w 3740562"/>
              <a:gd name="connsiteY236" fmla="*/ 71153 h 1245903"/>
              <a:gd name="connsiteX237" fmla="*/ 3492500 w 3740562"/>
              <a:gd name="connsiteY237" fmla="*/ 83853 h 1245903"/>
              <a:gd name="connsiteX238" fmla="*/ 3384550 w 3740562"/>
              <a:gd name="connsiteY238" fmla="*/ 90203 h 1245903"/>
              <a:gd name="connsiteX239" fmla="*/ 3352800 w 3740562"/>
              <a:gd name="connsiteY239" fmla="*/ 121953 h 1245903"/>
              <a:gd name="connsiteX240" fmla="*/ 3340100 w 3740562"/>
              <a:gd name="connsiteY240" fmla="*/ 160053 h 1245903"/>
              <a:gd name="connsiteX241" fmla="*/ 3460750 w 3740562"/>
              <a:gd name="connsiteY241" fmla="*/ 198153 h 1245903"/>
              <a:gd name="connsiteX242" fmla="*/ 3530600 w 3740562"/>
              <a:gd name="connsiteY242" fmla="*/ 204503 h 1245903"/>
              <a:gd name="connsiteX243" fmla="*/ 3644900 w 3740562"/>
              <a:gd name="connsiteY243" fmla="*/ 198153 h 1245903"/>
              <a:gd name="connsiteX244" fmla="*/ 3683000 w 3740562"/>
              <a:gd name="connsiteY244" fmla="*/ 191803 h 1245903"/>
              <a:gd name="connsiteX245" fmla="*/ 3702050 w 3740562"/>
              <a:gd name="connsiteY245" fmla="*/ 179103 h 1245903"/>
              <a:gd name="connsiteX246" fmla="*/ 3708400 w 3740562"/>
              <a:gd name="connsiteY246" fmla="*/ 153703 h 1245903"/>
              <a:gd name="connsiteX247" fmla="*/ 3714750 w 3740562"/>
              <a:gd name="connsiteY247" fmla="*/ 121953 h 1245903"/>
              <a:gd name="connsiteX248" fmla="*/ 3727450 w 3740562"/>
              <a:gd name="connsiteY248" fmla="*/ 90203 h 1245903"/>
              <a:gd name="connsiteX249" fmla="*/ 3733800 w 3740562"/>
              <a:gd name="connsiteY249" fmla="*/ 64803 h 1245903"/>
              <a:gd name="connsiteX250" fmla="*/ 3740150 w 3740562"/>
              <a:gd name="connsiteY250" fmla="*/ 45753 h 1245903"/>
              <a:gd name="connsiteX251" fmla="*/ 3727450 w 3740562"/>
              <a:gd name="connsiteY251" fmla="*/ 45753 h 124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3740562" h="1245903">
                <a:moveTo>
                  <a:pt x="0" y="1245903"/>
                </a:moveTo>
                <a:lnTo>
                  <a:pt x="0" y="1245903"/>
                </a:lnTo>
                <a:cubicBezTo>
                  <a:pt x="12061" y="1241380"/>
                  <a:pt x="69124" y="1216265"/>
                  <a:pt x="88900" y="1220503"/>
                </a:cubicBezTo>
                <a:cubicBezTo>
                  <a:pt x="107412" y="1224470"/>
                  <a:pt x="139700" y="1245903"/>
                  <a:pt x="139700" y="1245903"/>
                </a:cubicBezTo>
                <a:cubicBezTo>
                  <a:pt x="143933" y="1239553"/>
                  <a:pt x="150392" y="1234216"/>
                  <a:pt x="152400" y="1226853"/>
                </a:cubicBezTo>
                <a:cubicBezTo>
                  <a:pt x="156890" y="1210389"/>
                  <a:pt x="152412" y="1191898"/>
                  <a:pt x="158750" y="1176053"/>
                </a:cubicBezTo>
                <a:cubicBezTo>
                  <a:pt x="161584" y="1168967"/>
                  <a:pt x="171450" y="1167586"/>
                  <a:pt x="177800" y="1163353"/>
                </a:cubicBezTo>
                <a:cubicBezTo>
                  <a:pt x="192617" y="1165470"/>
                  <a:pt x="207283" y="1169703"/>
                  <a:pt x="222250" y="1169703"/>
                </a:cubicBezTo>
                <a:cubicBezTo>
                  <a:pt x="228943" y="1169703"/>
                  <a:pt x="237409" y="1168800"/>
                  <a:pt x="241300" y="1163353"/>
                </a:cubicBezTo>
                <a:cubicBezTo>
                  <a:pt x="249081" y="1152460"/>
                  <a:pt x="249767" y="1137953"/>
                  <a:pt x="254000" y="1125253"/>
                </a:cubicBezTo>
                <a:cubicBezTo>
                  <a:pt x="256117" y="1118903"/>
                  <a:pt x="254781" y="1109916"/>
                  <a:pt x="260350" y="1106203"/>
                </a:cubicBezTo>
                <a:lnTo>
                  <a:pt x="279400" y="1093503"/>
                </a:lnTo>
                <a:cubicBezTo>
                  <a:pt x="294217" y="1095620"/>
                  <a:pt x="309087" y="1097392"/>
                  <a:pt x="323850" y="1099853"/>
                </a:cubicBezTo>
                <a:cubicBezTo>
                  <a:pt x="348035" y="1103884"/>
                  <a:pt x="358167" y="1106845"/>
                  <a:pt x="381000" y="1112553"/>
                </a:cubicBezTo>
                <a:cubicBezTo>
                  <a:pt x="387350" y="1110436"/>
                  <a:pt x="398211" y="1112639"/>
                  <a:pt x="400050" y="1106203"/>
                </a:cubicBezTo>
                <a:cubicBezTo>
                  <a:pt x="423923" y="1022649"/>
                  <a:pt x="376093" y="1013551"/>
                  <a:pt x="425450" y="1030003"/>
                </a:cubicBezTo>
                <a:cubicBezTo>
                  <a:pt x="455293" y="1059846"/>
                  <a:pt x="437028" y="1044072"/>
                  <a:pt x="482600" y="1074453"/>
                </a:cubicBezTo>
                <a:lnTo>
                  <a:pt x="501650" y="1087153"/>
                </a:lnTo>
                <a:cubicBezTo>
                  <a:pt x="506235" y="1068813"/>
                  <a:pt x="520507" y="1008965"/>
                  <a:pt x="527050" y="1004603"/>
                </a:cubicBezTo>
                <a:lnTo>
                  <a:pt x="546100" y="991903"/>
                </a:lnTo>
                <a:cubicBezTo>
                  <a:pt x="586616" y="1005408"/>
                  <a:pt x="542337" y="987493"/>
                  <a:pt x="590550" y="1023653"/>
                </a:cubicBezTo>
                <a:cubicBezTo>
                  <a:pt x="603105" y="1033069"/>
                  <a:pt x="620286" y="1037798"/>
                  <a:pt x="635000" y="1042703"/>
                </a:cubicBezTo>
                <a:cubicBezTo>
                  <a:pt x="641350" y="1040586"/>
                  <a:pt x="651933" y="1042703"/>
                  <a:pt x="654050" y="1036353"/>
                </a:cubicBezTo>
                <a:cubicBezTo>
                  <a:pt x="681874" y="952881"/>
                  <a:pt x="632246" y="975888"/>
                  <a:pt x="679450" y="960153"/>
                </a:cubicBezTo>
                <a:cubicBezTo>
                  <a:pt x="685800" y="962270"/>
                  <a:pt x="692688" y="963182"/>
                  <a:pt x="698500" y="966503"/>
                </a:cubicBezTo>
                <a:cubicBezTo>
                  <a:pt x="707689" y="971754"/>
                  <a:pt x="713317" y="985553"/>
                  <a:pt x="723900" y="985553"/>
                </a:cubicBezTo>
                <a:cubicBezTo>
                  <a:pt x="731532" y="985553"/>
                  <a:pt x="732367" y="972853"/>
                  <a:pt x="736600" y="966503"/>
                </a:cubicBezTo>
                <a:cubicBezTo>
                  <a:pt x="738717" y="938986"/>
                  <a:pt x="734223" y="910135"/>
                  <a:pt x="742950" y="883953"/>
                </a:cubicBezTo>
                <a:cubicBezTo>
                  <a:pt x="745067" y="877603"/>
                  <a:pt x="756149" y="887052"/>
                  <a:pt x="762000" y="890303"/>
                </a:cubicBezTo>
                <a:cubicBezTo>
                  <a:pt x="775343" y="897716"/>
                  <a:pt x="787400" y="907236"/>
                  <a:pt x="800100" y="915703"/>
                </a:cubicBezTo>
                <a:lnTo>
                  <a:pt x="819150" y="928403"/>
                </a:lnTo>
                <a:lnTo>
                  <a:pt x="838200" y="941103"/>
                </a:lnTo>
                <a:cubicBezTo>
                  <a:pt x="844550" y="928403"/>
                  <a:pt x="852760" y="916473"/>
                  <a:pt x="857250" y="903003"/>
                </a:cubicBezTo>
                <a:cubicBezTo>
                  <a:pt x="861321" y="890789"/>
                  <a:pt x="861075" y="877528"/>
                  <a:pt x="863600" y="864903"/>
                </a:cubicBezTo>
                <a:cubicBezTo>
                  <a:pt x="870217" y="831818"/>
                  <a:pt x="868230" y="848696"/>
                  <a:pt x="876300" y="820453"/>
                </a:cubicBezTo>
                <a:cubicBezTo>
                  <a:pt x="878698" y="812062"/>
                  <a:pt x="880533" y="803520"/>
                  <a:pt x="882650" y="795053"/>
                </a:cubicBezTo>
                <a:cubicBezTo>
                  <a:pt x="891117" y="805636"/>
                  <a:pt x="900278" y="815700"/>
                  <a:pt x="908050" y="826803"/>
                </a:cubicBezTo>
                <a:cubicBezTo>
                  <a:pt x="915128" y="836914"/>
                  <a:pt x="919695" y="848679"/>
                  <a:pt x="927100" y="858553"/>
                </a:cubicBezTo>
                <a:cubicBezTo>
                  <a:pt x="932488" y="865737"/>
                  <a:pt x="939332" y="871759"/>
                  <a:pt x="946150" y="877603"/>
                </a:cubicBezTo>
                <a:cubicBezTo>
                  <a:pt x="959934" y="889418"/>
                  <a:pt x="975523" y="899302"/>
                  <a:pt x="990600" y="909353"/>
                </a:cubicBezTo>
                <a:cubicBezTo>
                  <a:pt x="1005417" y="907236"/>
                  <a:pt x="1027206" y="915750"/>
                  <a:pt x="1035050" y="903003"/>
                </a:cubicBezTo>
                <a:cubicBezTo>
                  <a:pt x="1048408" y="881296"/>
                  <a:pt x="1038422" y="852116"/>
                  <a:pt x="1041400" y="826803"/>
                </a:cubicBezTo>
                <a:cubicBezTo>
                  <a:pt x="1042661" y="816084"/>
                  <a:pt x="1045633" y="805636"/>
                  <a:pt x="1047750" y="795053"/>
                </a:cubicBezTo>
                <a:cubicBezTo>
                  <a:pt x="1059951" y="815388"/>
                  <a:pt x="1081486" y="857098"/>
                  <a:pt x="1104900" y="864903"/>
                </a:cubicBezTo>
                <a:lnTo>
                  <a:pt x="1123950" y="871253"/>
                </a:lnTo>
                <a:cubicBezTo>
                  <a:pt x="1128183" y="864903"/>
                  <a:pt x="1134799" y="859607"/>
                  <a:pt x="1136650" y="852203"/>
                </a:cubicBezTo>
                <a:cubicBezTo>
                  <a:pt x="1140827" y="835496"/>
                  <a:pt x="1149047" y="716438"/>
                  <a:pt x="1149350" y="712503"/>
                </a:cubicBezTo>
                <a:lnTo>
                  <a:pt x="1187450" y="750603"/>
                </a:lnTo>
                <a:cubicBezTo>
                  <a:pt x="1193800" y="756953"/>
                  <a:pt x="1201519" y="762181"/>
                  <a:pt x="1206500" y="769653"/>
                </a:cubicBezTo>
                <a:cubicBezTo>
                  <a:pt x="1210733" y="776003"/>
                  <a:pt x="1213804" y="783307"/>
                  <a:pt x="1219200" y="788703"/>
                </a:cubicBezTo>
                <a:cubicBezTo>
                  <a:pt x="1224596" y="794099"/>
                  <a:pt x="1232387" y="796517"/>
                  <a:pt x="1238250" y="801403"/>
                </a:cubicBezTo>
                <a:cubicBezTo>
                  <a:pt x="1245149" y="807152"/>
                  <a:pt x="1250950" y="814103"/>
                  <a:pt x="1257300" y="820453"/>
                </a:cubicBezTo>
                <a:cubicBezTo>
                  <a:pt x="1261533" y="811986"/>
                  <a:pt x="1268144" y="804335"/>
                  <a:pt x="1270000" y="795053"/>
                </a:cubicBezTo>
                <a:cubicBezTo>
                  <a:pt x="1274585" y="772128"/>
                  <a:pt x="1269753" y="747632"/>
                  <a:pt x="1276350" y="725203"/>
                </a:cubicBezTo>
                <a:cubicBezTo>
                  <a:pt x="1280657" y="710560"/>
                  <a:pt x="1301750" y="687103"/>
                  <a:pt x="1301750" y="687103"/>
                </a:cubicBezTo>
                <a:lnTo>
                  <a:pt x="1333500" y="782353"/>
                </a:lnTo>
                <a:cubicBezTo>
                  <a:pt x="1348613" y="827693"/>
                  <a:pt x="1338774" y="809314"/>
                  <a:pt x="1358900" y="839503"/>
                </a:cubicBezTo>
                <a:cubicBezTo>
                  <a:pt x="1363642" y="825278"/>
                  <a:pt x="1369322" y="809861"/>
                  <a:pt x="1371600" y="795053"/>
                </a:cubicBezTo>
                <a:cubicBezTo>
                  <a:pt x="1374515" y="776109"/>
                  <a:pt x="1374191" y="756698"/>
                  <a:pt x="1377950" y="737903"/>
                </a:cubicBezTo>
                <a:cubicBezTo>
                  <a:pt x="1380575" y="724776"/>
                  <a:pt x="1386417" y="712503"/>
                  <a:pt x="1390650" y="699803"/>
                </a:cubicBezTo>
                <a:lnTo>
                  <a:pt x="1397000" y="680753"/>
                </a:lnTo>
                <a:cubicBezTo>
                  <a:pt x="1402165" y="696247"/>
                  <a:pt x="1403740" y="706543"/>
                  <a:pt x="1416050" y="718853"/>
                </a:cubicBezTo>
                <a:cubicBezTo>
                  <a:pt x="1423926" y="726729"/>
                  <a:pt x="1449683" y="743392"/>
                  <a:pt x="1460500" y="750603"/>
                </a:cubicBezTo>
                <a:cubicBezTo>
                  <a:pt x="1530891" y="733005"/>
                  <a:pt x="1476207" y="755290"/>
                  <a:pt x="1492250" y="610903"/>
                </a:cubicBezTo>
                <a:cubicBezTo>
                  <a:pt x="1492989" y="604250"/>
                  <a:pt x="1495963" y="623801"/>
                  <a:pt x="1498600" y="629953"/>
                </a:cubicBezTo>
                <a:cubicBezTo>
                  <a:pt x="1503059" y="640357"/>
                  <a:pt x="1515445" y="665070"/>
                  <a:pt x="1524000" y="674403"/>
                </a:cubicBezTo>
                <a:cubicBezTo>
                  <a:pt x="1600446" y="757798"/>
                  <a:pt x="1562269" y="703231"/>
                  <a:pt x="1593850" y="750603"/>
                </a:cubicBezTo>
                <a:cubicBezTo>
                  <a:pt x="1615714" y="685010"/>
                  <a:pt x="1594510" y="754399"/>
                  <a:pt x="1606550" y="591853"/>
                </a:cubicBezTo>
                <a:cubicBezTo>
                  <a:pt x="1609266" y="555188"/>
                  <a:pt x="1605729" y="562493"/>
                  <a:pt x="1631950" y="553753"/>
                </a:cubicBezTo>
                <a:cubicBezTo>
                  <a:pt x="1638300" y="560103"/>
                  <a:pt x="1643911" y="567290"/>
                  <a:pt x="1651000" y="572803"/>
                </a:cubicBezTo>
                <a:cubicBezTo>
                  <a:pt x="1663048" y="582174"/>
                  <a:pt x="1689100" y="598203"/>
                  <a:pt x="1689100" y="598203"/>
                </a:cubicBezTo>
                <a:cubicBezTo>
                  <a:pt x="1722967" y="649003"/>
                  <a:pt x="1678517" y="587620"/>
                  <a:pt x="1720850" y="629953"/>
                </a:cubicBezTo>
                <a:cubicBezTo>
                  <a:pt x="1726246" y="635349"/>
                  <a:pt x="1727807" y="643977"/>
                  <a:pt x="1733550" y="649003"/>
                </a:cubicBezTo>
                <a:cubicBezTo>
                  <a:pt x="1745037" y="659054"/>
                  <a:pt x="1771650" y="674403"/>
                  <a:pt x="1771650" y="674403"/>
                </a:cubicBezTo>
                <a:cubicBezTo>
                  <a:pt x="1773767" y="665936"/>
                  <a:pt x="1778000" y="657730"/>
                  <a:pt x="1778000" y="649003"/>
                </a:cubicBezTo>
                <a:cubicBezTo>
                  <a:pt x="1778000" y="630750"/>
                  <a:pt x="1768906" y="592634"/>
                  <a:pt x="1765300" y="572803"/>
                </a:cubicBezTo>
                <a:cubicBezTo>
                  <a:pt x="1756745" y="525749"/>
                  <a:pt x="1766655" y="546261"/>
                  <a:pt x="1746250" y="515653"/>
                </a:cubicBezTo>
                <a:cubicBezTo>
                  <a:pt x="1737783" y="517770"/>
                  <a:pt x="1726721" y="515545"/>
                  <a:pt x="1720850" y="522003"/>
                </a:cubicBezTo>
                <a:cubicBezTo>
                  <a:pt x="1683225" y="563390"/>
                  <a:pt x="1689493" y="569638"/>
                  <a:pt x="1676400" y="604553"/>
                </a:cubicBezTo>
                <a:cubicBezTo>
                  <a:pt x="1672398" y="615226"/>
                  <a:pt x="1667305" y="625489"/>
                  <a:pt x="1663700" y="636303"/>
                </a:cubicBezTo>
                <a:cubicBezTo>
                  <a:pt x="1660940" y="644582"/>
                  <a:pt x="1659748" y="653312"/>
                  <a:pt x="1657350" y="661703"/>
                </a:cubicBezTo>
                <a:cubicBezTo>
                  <a:pt x="1655511" y="668139"/>
                  <a:pt x="1653117" y="674403"/>
                  <a:pt x="1651000" y="680753"/>
                </a:cubicBezTo>
                <a:cubicBezTo>
                  <a:pt x="1657350" y="682870"/>
                  <a:pt x="1663357" y="687103"/>
                  <a:pt x="1670050" y="687103"/>
                </a:cubicBezTo>
                <a:cubicBezTo>
                  <a:pt x="1676743" y="687103"/>
                  <a:pt x="1682833" y="683103"/>
                  <a:pt x="1689100" y="680753"/>
                </a:cubicBezTo>
                <a:cubicBezTo>
                  <a:pt x="1699773" y="676751"/>
                  <a:pt x="1710792" y="673417"/>
                  <a:pt x="1720850" y="668053"/>
                </a:cubicBezTo>
                <a:cubicBezTo>
                  <a:pt x="1742630" y="656437"/>
                  <a:pt x="1784350" y="629953"/>
                  <a:pt x="1784350" y="629953"/>
                </a:cubicBezTo>
                <a:cubicBezTo>
                  <a:pt x="1790700" y="621486"/>
                  <a:pt x="1795916" y="612037"/>
                  <a:pt x="1803400" y="604553"/>
                </a:cubicBezTo>
                <a:cubicBezTo>
                  <a:pt x="1845733" y="562220"/>
                  <a:pt x="1801283" y="623603"/>
                  <a:pt x="1835150" y="572803"/>
                </a:cubicBezTo>
                <a:cubicBezTo>
                  <a:pt x="1833033" y="536820"/>
                  <a:pt x="1825537" y="500751"/>
                  <a:pt x="1828800" y="464853"/>
                </a:cubicBezTo>
                <a:cubicBezTo>
                  <a:pt x="1830012" y="451521"/>
                  <a:pt x="1836528" y="490524"/>
                  <a:pt x="1841500" y="502953"/>
                </a:cubicBezTo>
                <a:cubicBezTo>
                  <a:pt x="1849242" y="522309"/>
                  <a:pt x="1858024" y="541240"/>
                  <a:pt x="1866900" y="560103"/>
                </a:cubicBezTo>
                <a:cubicBezTo>
                  <a:pt x="1874961" y="577233"/>
                  <a:pt x="1884366" y="593713"/>
                  <a:pt x="1892300" y="610903"/>
                </a:cubicBezTo>
                <a:cubicBezTo>
                  <a:pt x="1897077" y="621252"/>
                  <a:pt x="1899464" y="632689"/>
                  <a:pt x="1905000" y="642653"/>
                </a:cubicBezTo>
                <a:cubicBezTo>
                  <a:pt x="1910140" y="651904"/>
                  <a:pt x="1917899" y="659441"/>
                  <a:pt x="1924050" y="668053"/>
                </a:cubicBezTo>
                <a:cubicBezTo>
                  <a:pt x="1928486" y="674263"/>
                  <a:pt x="1932517" y="680753"/>
                  <a:pt x="1936750" y="687103"/>
                </a:cubicBezTo>
                <a:cubicBezTo>
                  <a:pt x="1961134" y="613952"/>
                  <a:pt x="1937760" y="689989"/>
                  <a:pt x="1949450" y="502953"/>
                </a:cubicBezTo>
                <a:cubicBezTo>
                  <a:pt x="1950189" y="491136"/>
                  <a:pt x="1959466" y="446522"/>
                  <a:pt x="1962150" y="433103"/>
                </a:cubicBezTo>
                <a:lnTo>
                  <a:pt x="1987550" y="471203"/>
                </a:lnTo>
                <a:cubicBezTo>
                  <a:pt x="1991783" y="477553"/>
                  <a:pt x="1996837" y="483427"/>
                  <a:pt x="2000250" y="490253"/>
                </a:cubicBezTo>
                <a:cubicBezTo>
                  <a:pt x="2004483" y="498720"/>
                  <a:pt x="2007831" y="507690"/>
                  <a:pt x="2012950" y="515653"/>
                </a:cubicBezTo>
                <a:cubicBezTo>
                  <a:pt x="2026922" y="537387"/>
                  <a:pt x="2042693" y="557910"/>
                  <a:pt x="2057400" y="579153"/>
                </a:cubicBezTo>
                <a:cubicBezTo>
                  <a:pt x="2061744" y="585428"/>
                  <a:pt x="2065867" y="591853"/>
                  <a:pt x="2070100" y="598203"/>
                </a:cubicBezTo>
                <a:lnTo>
                  <a:pt x="2082800" y="617253"/>
                </a:lnTo>
                <a:cubicBezTo>
                  <a:pt x="2103293" y="555775"/>
                  <a:pt x="2084137" y="618925"/>
                  <a:pt x="2095500" y="471203"/>
                </a:cubicBezTo>
                <a:cubicBezTo>
                  <a:pt x="2096487" y="458366"/>
                  <a:pt x="2099892" y="445828"/>
                  <a:pt x="2101850" y="433103"/>
                </a:cubicBezTo>
                <a:cubicBezTo>
                  <a:pt x="2104126" y="418310"/>
                  <a:pt x="2106083" y="403470"/>
                  <a:pt x="2108200" y="388653"/>
                </a:cubicBezTo>
                <a:cubicBezTo>
                  <a:pt x="2114550" y="403470"/>
                  <a:pt x="2120041" y="418685"/>
                  <a:pt x="2127250" y="433103"/>
                </a:cubicBezTo>
                <a:cubicBezTo>
                  <a:pt x="2132770" y="444142"/>
                  <a:pt x="2140780" y="453814"/>
                  <a:pt x="2146300" y="464853"/>
                </a:cubicBezTo>
                <a:cubicBezTo>
                  <a:pt x="2151398" y="475048"/>
                  <a:pt x="2153902" y="486408"/>
                  <a:pt x="2159000" y="496603"/>
                </a:cubicBezTo>
                <a:cubicBezTo>
                  <a:pt x="2163020" y="504644"/>
                  <a:pt x="2187298" y="537026"/>
                  <a:pt x="2190750" y="541053"/>
                </a:cubicBezTo>
                <a:cubicBezTo>
                  <a:pt x="2196594" y="547871"/>
                  <a:pt x="2202003" y="555648"/>
                  <a:pt x="2209800" y="560103"/>
                </a:cubicBezTo>
                <a:cubicBezTo>
                  <a:pt x="2217377" y="564433"/>
                  <a:pt x="2226733" y="564336"/>
                  <a:pt x="2235200" y="566453"/>
                </a:cubicBezTo>
                <a:cubicBezTo>
                  <a:pt x="2233083" y="553753"/>
                  <a:pt x="2232636" y="540659"/>
                  <a:pt x="2228850" y="528353"/>
                </a:cubicBezTo>
                <a:cubicBezTo>
                  <a:pt x="2201335" y="438928"/>
                  <a:pt x="2215431" y="530869"/>
                  <a:pt x="2197100" y="433103"/>
                </a:cubicBezTo>
                <a:cubicBezTo>
                  <a:pt x="2193955" y="416330"/>
                  <a:pt x="2185354" y="398492"/>
                  <a:pt x="2190750" y="382303"/>
                </a:cubicBezTo>
                <a:cubicBezTo>
                  <a:pt x="2193163" y="375063"/>
                  <a:pt x="2204404" y="389607"/>
                  <a:pt x="2209800" y="395003"/>
                </a:cubicBezTo>
                <a:cubicBezTo>
                  <a:pt x="2221490" y="406693"/>
                  <a:pt x="2231631" y="419878"/>
                  <a:pt x="2241550" y="433103"/>
                </a:cubicBezTo>
                <a:cubicBezTo>
                  <a:pt x="2261420" y="459596"/>
                  <a:pt x="2269001" y="479604"/>
                  <a:pt x="2292350" y="502953"/>
                </a:cubicBezTo>
                <a:cubicBezTo>
                  <a:pt x="2297746" y="508349"/>
                  <a:pt x="2305050" y="511420"/>
                  <a:pt x="2311400" y="515653"/>
                </a:cubicBezTo>
                <a:cubicBezTo>
                  <a:pt x="2327901" y="466150"/>
                  <a:pt x="2343771" y="429546"/>
                  <a:pt x="2330450" y="369603"/>
                </a:cubicBezTo>
                <a:cubicBezTo>
                  <a:pt x="2328109" y="359067"/>
                  <a:pt x="2309283" y="365370"/>
                  <a:pt x="2298700" y="363253"/>
                </a:cubicBezTo>
                <a:cubicBezTo>
                  <a:pt x="2277533" y="369603"/>
                  <a:pt x="2256165" y="375315"/>
                  <a:pt x="2235200" y="382303"/>
                </a:cubicBezTo>
                <a:cubicBezTo>
                  <a:pt x="2218043" y="388022"/>
                  <a:pt x="2201685" y="396035"/>
                  <a:pt x="2184400" y="401353"/>
                </a:cubicBezTo>
                <a:cubicBezTo>
                  <a:pt x="2174084" y="404527"/>
                  <a:pt x="2163121" y="405085"/>
                  <a:pt x="2152650" y="407703"/>
                </a:cubicBezTo>
                <a:cubicBezTo>
                  <a:pt x="2146156" y="409326"/>
                  <a:pt x="2140186" y="412856"/>
                  <a:pt x="2133600" y="414053"/>
                </a:cubicBezTo>
                <a:cubicBezTo>
                  <a:pt x="2116810" y="417106"/>
                  <a:pt x="2099676" y="417872"/>
                  <a:pt x="2082800" y="420403"/>
                </a:cubicBezTo>
                <a:cubicBezTo>
                  <a:pt x="2047526" y="425694"/>
                  <a:pt x="2014793" y="429855"/>
                  <a:pt x="1981200" y="439453"/>
                </a:cubicBezTo>
                <a:cubicBezTo>
                  <a:pt x="1974764" y="441292"/>
                  <a:pt x="1968500" y="443686"/>
                  <a:pt x="1962150" y="445803"/>
                </a:cubicBezTo>
                <a:cubicBezTo>
                  <a:pt x="1957917" y="456386"/>
                  <a:pt x="1948316" y="466211"/>
                  <a:pt x="1949450" y="477553"/>
                </a:cubicBezTo>
                <a:cubicBezTo>
                  <a:pt x="1950678" y="489834"/>
                  <a:pt x="1960160" y="500205"/>
                  <a:pt x="1968500" y="509303"/>
                </a:cubicBezTo>
                <a:cubicBezTo>
                  <a:pt x="1981311" y="523278"/>
                  <a:pt x="2042822" y="575039"/>
                  <a:pt x="2063750" y="585503"/>
                </a:cubicBezTo>
                <a:cubicBezTo>
                  <a:pt x="2077533" y="592394"/>
                  <a:pt x="2093383" y="593970"/>
                  <a:pt x="2108200" y="598203"/>
                </a:cubicBezTo>
                <a:cubicBezTo>
                  <a:pt x="2150533" y="596086"/>
                  <a:pt x="2193141" y="597110"/>
                  <a:pt x="2235200" y="591853"/>
                </a:cubicBezTo>
                <a:cubicBezTo>
                  <a:pt x="2246697" y="590416"/>
                  <a:pt x="2279154" y="566949"/>
                  <a:pt x="2286000" y="560103"/>
                </a:cubicBezTo>
                <a:cubicBezTo>
                  <a:pt x="2291396" y="554707"/>
                  <a:pt x="2292741" y="545821"/>
                  <a:pt x="2298700" y="541053"/>
                </a:cubicBezTo>
                <a:cubicBezTo>
                  <a:pt x="2303927" y="536872"/>
                  <a:pt x="2311164" y="535900"/>
                  <a:pt x="2317750" y="534703"/>
                </a:cubicBezTo>
                <a:cubicBezTo>
                  <a:pt x="2334540" y="531650"/>
                  <a:pt x="2351617" y="530470"/>
                  <a:pt x="2368550" y="528353"/>
                </a:cubicBezTo>
                <a:cubicBezTo>
                  <a:pt x="2370667" y="483903"/>
                  <a:pt x="2372035" y="439411"/>
                  <a:pt x="2374900" y="395003"/>
                </a:cubicBezTo>
                <a:cubicBezTo>
                  <a:pt x="2378829" y="334104"/>
                  <a:pt x="2375494" y="348770"/>
                  <a:pt x="2387600" y="312453"/>
                </a:cubicBezTo>
                <a:cubicBezTo>
                  <a:pt x="2393950" y="325153"/>
                  <a:pt x="2401189" y="337446"/>
                  <a:pt x="2406650" y="350553"/>
                </a:cubicBezTo>
                <a:cubicBezTo>
                  <a:pt x="2411799" y="362910"/>
                  <a:pt x="2413363" y="376679"/>
                  <a:pt x="2419350" y="388653"/>
                </a:cubicBezTo>
                <a:cubicBezTo>
                  <a:pt x="2426176" y="402305"/>
                  <a:pt x="2436283" y="414053"/>
                  <a:pt x="2444750" y="426753"/>
                </a:cubicBezTo>
                <a:cubicBezTo>
                  <a:pt x="2446867" y="411936"/>
                  <a:pt x="2450034" y="397232"/>
                  <a:pt x="2451100" y="382303"/>
                </a:cubicBezTo>
                <a:cubicBezTo>
                  <a:pt x="2454271" y="337916"/>
                  <a:pt x="2444050" y="291388"/>
                  <a:pt x="2457450" y="248953"/>
                </a:cubicBezTo>
                <a:cubicBezTo>
                  <a:pt x="2460882" y="238083"/>
                  <a:pt x="2478617" y="257420"/>
                  <a:pt x="2489200" y="261653"/>
                </a:cubicBezTo>
                <a:cubicBezTo>
                  <a:pt x="2545297" y="317750"/>
                  <a:pt x="2495730" y="262012"/>
                  <a:pt x="2559050" y="388653"/>
                </a:cubicBezTo>
                <a:lnTo>
                  <a:pt x="2597150" y="464853"/>
                </a:lnTo>
                <a:cubicBezTo>
                  <a:pt x="2601383" y="441570"/>
                  <a:pt x="2608164" y="418608"/>
                  <a:pt x="2609850" y="395003"/>
                </a:cubicBezTo>
                <a:cubicBezTo>
                  <a:pt x="2610327" y="388327"/>
                  <a:pt x="2604697" y="382539"/>
                  <a:pt x="2603500" y="375953"/>
                </a:cubicBezTo>
                <a:cubicBezTo>
                  <a:pt x="2589140" y="296971"/>
                  <a:pt x="2605363" y="349791"/>
                  <a:pt x="2590800" y="306103"/>
                </a:cubicBezTo>
                <a:cubicBezTo>
                  <a:pt x="2588683" y="287053"/>
                  <a:pt x="2578389" y="267137"/>
                  <a:pt x="2584450" y="248953"/>
                </a:cubicBezTo>
                <a:cubicBezTo>
                  <a:pt x="2588683" y="236253"/>
                  <a:pt x="2591656" y="274845"/>
                  <a:pt x="2597150" y="287053"/>
                </a:cubicBezTo>
                <a:cubicBezTo>
                  <a:pt x="2610746" y="317266"/>
                  <a:pt x="2625412" y="347046"/>
                  <a:pt x="2641600" y="375953"/>
                </a:cubicBezTo>
                <a:cubicBezTo>
                  <a:pt x="2745746" y="561928"/>
                  <a:pt x="2646916" y="367536"/>
                  <a:pt x="2705100" y="483903"/>
                </a:cubicBezTo>
                <a:cubicBezTo>
                  <a:pt x="2709333" y="473320"/>
                  <a:pt x="2717258" y="463539"/>
                  <a:pt x="2717800" y="452153"/>
                </a:cubicBezTo>
                <a:cubicBezTo>
                  <a:pt x="2721371" y="377170"/>
                  <a:pt x="2714017" y="360820"/>
                  <a:pt x="2698750" y="299753"/>
                </a:cubicBezTo>
                <a:cubicBezTo>
                  <a:pt x="2700867" y="265886"/>
                  <a:pt x="2699521" y="231624"/>
                  <a:pt x="2705100" y="198153"/>
                </a:cubicBezTo>
                <a:cubicBezTo>
                  <a:pt x="2706535" y="189545"/>
                  <a:pt x="2708093" y="215497"/>
                  <a:pt x="2711450" y="223553"/>
                </a:cubicBezTo>
                <a:cubicBezTo>
                  <a:pt x="2718732" y="241029"/>
                  <a:pt x="2727784" y="257733"/>
                  <a:pt x="2736850" y="274353"/>
                </a:cubicBezTo>
                <a:cubicBezTo>
                  <a:pt x="2740504" y="281053"/>
                  <a:pt x="2746137" y="286577"/>
                  <a:pt x="2749550" y="293403"/>
                </a:cubicBezTo>
                <a:cubicBezTo>
                  <a:pt x="2754648" y="303598"/>
                  <a:pt x="2756209" y="315487"/>
                  <a:pt x="2762250" y="325153"/>
                </a:cubicBezTo>
                <a:cubicBezTo>
                  <a:pt x="2767010" y="332768"/>
                  <a:pt x="2775912" y="337019"/>
                  <a:pt x="2781300" y="344203"/>
                </a:cubicBezTo>
                <a:cubicBezTo>
                  <a:pt x="2788705" y="354077"/>
                  <a:pt x="2793809" y="365487"/>
                  <a:pt x="2800350" y="375953"/>
                </a:cubicBezTo>
                <a:cubicBezTo>
                  <a:pt x="2804395" y="382425"/>
                  <a:pt x="2808817" y="388653"/>
                  <a:pt x="2813050" y="395003"/>
                </a:cubicBezTo>
                <a:cubicBezTo>
                  <a:pt x="2833679" y="364060"/>
                  <a:pt x="2824500" y="387556"/>
                  <a:pt x="2819400" y="344203"/>
                </a:cubicBezTo>
                <a:cubicBezTo>
                  <a:pt x="2816422" y="318890"/>
                  <a:pt x="2815358" y="293386"/>
                  <a:pt x="2813050" y="268003"/>
                </a:cubicBezTo>
                <a:cubicBezTo>
                  <a:pt x="2811124" y="246818"/>
                  <a:pt x="2800856" y="224957"/>
                  <a:pt x="2806700" y="204503"/>
                </a:cubicBezTo>
                <a:cubicBezTo>
                  <a:pt x="2809167" y="195868"/>
                  <a:pt x="2819836" y="216795"/>
                  <a:pt x="2825750" y="223553"/>
                </a:cubicBezTo>
                <a:cubicBezTo>
                  <a:pt x="2834675" y="233753"/>
                  <a:pt x="2843787" y="243924"/>
                  <a:pt x="2851150" y="255303"/>
                </a:cubicBezTo>
                <a:cubicBezTo>
                  <a:pt x="2867125" y="279991"/>
                  <a:pt x="2895600" y="331503"/>
                  <a:pt x="2895600" y="331503"/>
                </a:cubicBezTo>
                <a:cubicBezTo>
                  <a:pt x="2897717" y="323036"/>
                  <a:pt x="2900797" y="314754"/>
                  <a:pt x="2901950" y="306103"/>
                </a:cubicBezTo>
                <a:cubicBezTo>
                  <a:pt x="2908375" y="257914"/>
                  <a:pt x="2905813" y="235988"/>
                  <a:pt x="2914650" y="191803"/>
                </a:cubicBezTo>
                <a:cubicBezTo>
                  <a:pt x="2915963" y="185239"/>
                  <a:pt x="2918883" y="179103"/>
                  <a:pt x="2921000" y="172753"/>
                </a:cubicBezTo>
                <a:cubicBezTo>
                  <a:pt x="2960520" y="185926"/>
                  <a:pt x="2929958" y="170750"/>
                  <a:pt x="2965450" y="229903"/>
                </a:cubicBezTo>
                <a:cubicBezTo>
                  <a:pt x="2974818" y="245516"/>
                  <a:pt x="2987100" y="259203"/>
                  <a:pt x="2997200" y="274353"/>
                </a:cubicBezTo>
                <a:cubicBezTo>
                  <a:pt x="3004046" y="284622"/>
                  <a:pt x="3009404" y="295834"/>
                  <a:pt x="3016250" y="306103"/>
                </a:cubicBezTo>
                <a:cubicBezTo>
                  <a:pt x="3022121" y="314909"/>
                  <a:pt x="3029149" y="322891"/>
                  <a:pt x="3035300" y="331503"/>
                </a:cubicBezTo>
                <a:cubicBezTo>
                  <a:pt x="3039736" y="337713"/>
                  <a:pt x="3043767" y="344203"/>
                  <a:pt x="3048000" y="350553"/>
                </a:cubicBezTo>
                <a:cubicBezTo>
                  <a:pt x="3063319" y="304597"/>
                  <a:pt x="3054682" y="340176"/>
                  <a:pt x="3041650" y="248953"/>
                </a:cubicBezTo>
                <a:cubicBezTo>
                  <a:pt x="3039237" y="232059"/>
                  <a:pt x="3037417" y="215086"/>
                  <a:pt x="3035300" y="198153"/>
                </a:cubicBezTo>
                <a:cubicBezTo>
                  <a:pt x="3037417" y="179103"/>
                  <a:pt x="3033078" y="158147"/>
                  <a:pt x="3041650" y="141003"/>
                </a:cubicBezTo>
                <a:cubicBezTo>
                  <a:pt x="3046477" y="131350"/>
                  <a:pt x="3043992" y="162732"/>
                  <a:pt x="3048000" y="172753"/>
                </a:cubicBezTo>
                <a:cubicBezTo>
                  <a:pt x="3052584" y="184212"/>
                  <a:pt x="3060376" y="194121"/>
                  <a:pt x="3067050" y="204503"/>
                </a:cubicBezTo>
                <a:cubicBezTo>
                  <a:pt x="3079431" y="223762"/>
                  <a:pt x="3088961" y="245464"/>
                  <a:pt x="3105150" y="261653"/>
                </a:cubicBezTo>
                <a:lnTo>
                  <a:pt x="3143250" y="299753"/>
                </a:lnTo>
                <a:cubicBezTo>
                  <a:pt x="3174517" y="252853"/>
                  <a:pt x="3157564" y="286613"/>
                  <a:pt x="3149600" y="179103"/>
                </a:cubicBezTo>
                <a:cubicBezTo>
                  <a:pt x="3147873" y="155788"/>
                  <a:pt x="3136827" y="131733"/>
                  <a:pt x="3143250" y="109253"/>
                </a:cubicBezTo>
                <a:cubicBezTo>
                  <a:pt x="3146157" y="99077"/>
                  <a:pt x="3155950" y="126186"/>
                  <a:pt x="3162300" y="134653"/>
                </a:cubicBezTo>
                <a:cubicBezTo>
                  <a:pt x="3172350" y="164803"/>
                  <a:pt x="3178115" y="183342"/>
                  <a:pt x="3194050" y="217203"/>
                </a:cubicBezTo>
                <a:cubicBezTo>
                  <a:pt x="3201316" y="232644"/>
                  <a:pt x="3210983" y="246836"/>
                  <a:pt x="3219450" y="261653"/>
                </a:cubicBezTo>
                <a:cubicBezTo>
                  <a:pt x="3221161" y="268498"/>
                  <a:pt x="3224214" y="304912"/>
                  <a:pt x="3244850" y="299753"/>
                </a:cubicBezTo>
                <a:cubicBezTo>
                  <a:pt x="3251344" y="298130"/>
                  <a:pt x="3249083" y="287053"/>
                  <a:pt x="3251200" y="280703"/>
                </a:cubicBezTo>
                <a:cubicBezTo>
                  <a:pt x="3253317" y="227786"/>
                  <a:pt x="3253906" y="174786"/>
                  <a:pt x="3257550" y="121953"/>
                </a:cubicBezTo>
                <a:cubicBezTo>
                  <a:pt x="3258150" y="113246"/>
                  <a:pt x="3262007" y="105072"/>
                  <a:pt x="3263900" y="96553"/>
                </a:cubicBezTo>
                <a:cubicBezTo>
                  <a:pt x="3266241" y="86017"/>
                  <a:pt x="3268133" y="75386"/>
                  <a:pt x="3270250" y="64803"/>
                </a:cubicBezTo>
                <a:cubicBezTo>
                  <a:pt x="3285685" y="91814"/>
                  <a:pt x="3296151" y="108222"/>
                  <a:pt x="3308350" y="134653"/>
                </a:cubicBezTo>
                <a:cubicBezTo>
                  <a:pt x="3323878" y="168298"/>
                  <a:pt x="3335079" y="198005"/>
                  <a:pt x="3352800" y="229903"/>
                </a:cubicBezTo>
                <a:cubicBezTo>
                  <a:pt x="3368145" y="257525"/>
                  <a:pt x="3366374" y="245739"/>
                  <a:pt x="3390900" y="274353"/>
                </a:cubicBezTo>
                <a:cubicBezTo>
                  <a:pt x="3395867" y="280147"/>
                  <a:pt x="3399367" y="287053"/>
                  <a:pt x="3403600" y="293403"/>
                </a:cubicBezTo>
                <a:cubicBezTo>
                  <a:pt x="3409950" y="291286"/>
                  <a:pt x="3420811" y="293489"/>
                  <a:pt x="3422650" y="287053"/>
                </a:cubicBezTo>
                <a:cubicBezTo>
                  <a:pt x="3426187" y="274673"/>
                  <a:pt x="3418258" y="261678"/>
                  <a:pt x="3416300" y="248953"/>
                </a:cubicBezTo>
                <a:cubicBezTo>
                  <a:pt x="3414024" y="234160"/>
                  <a:pt x="3412284" y="219287"/>
                  <a:pt x="3409950" y="204503"/>
                </a:cubicBezTo>
                <a:cubicBezTo>
                  <a:pt x="3405934" y="179068"/>
                  <a:pt x="3400892" y="153795"/>
                  <a:pt x="3397250" y="128303"/>
                </a:cubicBezTo>
                <a:cubicBezTo>
                  <a:pt x="3394539" y="109328"/>
                  <a:pt x="3395549" y="89748"/>
                  <a:pt x="3390900" y="71153"/>
                </a:cubicBezTo>
                <a:cubicBezTo>
                  <a:pt x="3389049" y="63749"/>
                  <a:pt x="3385832" y="52103"/>
                  <a:pt x="3378200" y="52103"/>
                </a:cubicBezTo>
                <a:cubicBezTo>
                  <a:pt x="3371507" y="52103"/>
                  <a:pt x="3381780" y="65059"/>
                  <a:pt x="3384550" y="71153"/>
                </a:cubicBezTo>
                <a:cubicBezTo>
                  <a:pt x="3392384" y="88388"/>
                  <a:pt x="3398123" y="107170"/>
                  <a:pt x="3409950" y="121953"/>
                </a:cubicBezTo>
                <a:cubicBezTo>
                  <a:pt x="3426883" y="143120"/>
                  <a:pt x="3441583" y="166286"/>
                  <a:pt x="3460750" y="185453"/>
                </a:cubicBezTo>
                <a:cubicBezTo>
                  <a:pt x="3467100" y="191803"/>
                  <a:pt x="3472003" y="200048"/>
                  <a:pt x="3479800" y="204503"/>
                </a:cubicBezTo>
                <a:cubicBezTo>
                  <a:pt x="3487377" y="208833"/>
                  <a:pt x="3496809" y="208455"/>
                  <a:pt x="3505200" y="210853"/>
                </a:cubicBezTo>
                <a:cubicBezTo>
                  <a:pt x="3511636" y="212692"/>
                  <a:pt x="3517900" y="215086"/>
                  <a:pt x="3524250" y="217203"/>
                </a:cubicBezTo>
                <a:cubicBezTo>
                  <a:pt x="3530600" y="223553"/>
                  <a:pt x="3536116" y="241641"/>
                  <a:pt x="3543300" y="236253"/>
                </a:cubicBezTo>
                <a:cubicBezTo>
                  <a:pt x="3553600" y="228528"/>
                  <a:pt x="3549650" y="211028"/>
                  <a:pt x="3549650" y="198153"/>
                </a:cubicBezTo>
                <a:cubicBezTo>
                  <a:pt x="3549650" y="164791"/>
                  <a:pt x="3548278" y="99989"/>
                  <a:pt x="3536950" y="58453"/>
                </a:cubicBezTo>
                <a:cubicBezTo>
                  <a:pt x="3533428" y="45538"/>
                  <a:pt x="3524250" y="20353"/>
                  <a:pt x="3524250" y="20353"/>
                </a:cubicBezTo>
                <a:cubicBezTo>
                  <a:pt x="3526367" y="49986"/>
                  <a:pt x="3527195" y="79740"/>
                  <a:pt x="3530600" y="109253"/>
                </a:cubicBezTo>
                <a:cubicBezTo>
                  <a:pt x="3536002" y="156074"/>
                  <a:pt x="3543946" y="192056"/>
                  <a:pt x="3556000" y="236253"/>
                </a:cubicBezTo>
                <a:cubicBezTo>
                  <a:pt x="3557761" y="242711"/>
                  <a:pt x="3560233" y="248953"/>
                  <a:pt x="3562350" y="255303"/>
                </a:cubicBezTo>
                <a:cubicBezTo>
                  <a:pt x="3560233" y="272236"/>
                  <a:pt x="3549662" y="321948"/>
                  <a:pt x="3556000" y="306103"/>
                </a:cubicBezTo>
                <a:cubicBezTo>
                  <a:pt x="3566488" y="279883"/>
                  <a:pt x="3562961" y="249074"/>
                  <a:pt x="3575050" y="223553"/>
                </a:cubicBezTo>
                <a:cubicBezTo>
                  <a:pt x="3582739" y="207321"/>
                  <a:pt x="3600450" y="198153"/>
                  <a:pt x="3613150" y="185453"/>
                </a:cubicBezTo>
                <a:lnTo>
                  <a:pt x="3638550" y="160053"/>
                </a:lnTo>
                <a:cubicBezTo>
                  <a:pt x="3640667" y="149470"/>
                  <a:pt x="3644900" y="139096"/>
                  <a:pt x="3644900" y="128303"/>
                </a:cubicBezTo>
                <a:cubicBezTo>
                  <a:pt x="3644900" y="71705"/>
                  <a:pt x="3642309" y="67140"/>
                  <a:pt x="3632200" y="26703"/>
                </a:cubicBezTo>
                <a:cubicBezTo>
                  <a:pt x="3634317" y="58453"/>
                  <a:pt x="3635669" y="90263"/>
                  <a:pt x="3638550" y="121953"/>
                </a:cubicBezTo>
                <a:cubicBezTo>
                  <a:pt x="3639905" y="136859"/>
                  <a:pt x="3643333" y="151518"/>
                  <a:pt x="3644900" y="166403"/>
                </a:cubicBezTo>
                <a:cubicBezTo>
                  <a:pt x="3647568" y="191751"/>
                  <a:pt x="3649133" y="217203"/>
                  <a:pt x="3651250" y="242603"/>
                </a:cubicBezTo>
                <a:cubicBezTo>
                  <a:pt x="3653367" y="232020"/>
                  <a:pt x="3656623" y="221602"/>
                  <a:pt x="3657600" y="210853"/>
                </a:cubicBezTo>
                <a:cubicBezTo>
                  <a:pt x="3660863" y="174955"/>
                  <a:pt x="3658603" y="138550"/>
                  <a:pt x="3663950" y="102903"/>
                </a:cubicBezTo>
                <a:cubicBezTo>
                  <a:pt x="3665082" y="95356"/>
                  <a:pt x="3673237" y="90679"/>
                  <a:pt x="3676650" y="83853"/>
                </a:cubicBezTo>
                <a:cubicBezTo>
                  <a:pt x="3679643" y="77866"/>
                  <a:pt x="3680007" y="70790"/>
                  <a:pt x="3683000" y="64803"/>
                </a:cubicBezTo>
                <a:cubicBezTo>
                  <a:pt x="3714886" y="1030"/>
                  <a:pt x="3675002" y="98281"/>
                  <a:pt x="3708400" y="20353"/>
                </a:cubicBezTo>
                <a:cubicBezTo>
                  <a:pt x="3711037" y="14201"/>
                  <a:pt x="3721314" y="2616"/>
                  <a:pt x="3714750" y="1303"/>
                </a:cubicBezTo>
                <a:cubicBezTo>
                  <a:pt x="3691825" y="-3282"/>
                  <a:pt x="3668183" y="5536"/>
                  <a:pt x="3644900" y="7653"/>
                </a:cubicBezTo>
                <a:cubicBezTo>
                  <a:pt x="3627118" y="13580"/>
                  <a:pt x="3592722" y="24217"/>
                  <a:pt x="3575050" y="33053"/>
                </a:cubicBezTo>
                <a:cubicBezTo>
                  <a:pt x="3533499" y="53828"/>
                  <a:pt x="3579081" y="36716"/>
                  <a:pt x="3536950" y="64803"/>
                </a:cubicBezTo>
                <a:cubicBezTo>
                  <a:pt x="3531381" y="68516"/>
                  <a:pt x="3524052" y="68516"/>
                  <a:pt x="3517900" y="71153"/>
                </a:cubicBezTo>
                <a:cubicBezTo>
                  <a:pt x="3509199" y="74882"/>
                  <a:pt x="3501871" y="82514"/>
                  <a:pt x="3492500" y="83853"/>
                </a:cubicBezTo>
                <a:cubicBezTo>
                  <a:pt x="3456817" y="88951"/>
                  <a:pt x="3420533" y="88086"/>
                  <a:pt x="3384550" y="90203"/>
                </a:cubicBezTo>
                <a:cubicBezTo>
                  <a:pt x="3359081" y="98693"/>
                  <a:pt x="3364872" y="91773"/>
                  <a:pt x="3352800" y="121953"/>
                </a:cubicBezTo>
                <a:cubicBezTo>
                  <a:pt x="3347828" y="134382"/>
                  <a:pt x="3340100" y="160053"/>
                  <a:pt x="3340100" y="160053"/>
                </a:cubicBezTo>
                <a:cubicBezTo>
                  <a:pt x="3391720" y="182176"/>
                  <a:pt x="3396351" y="186953"/>
                  <a:pt x="3460750" y="198153"/>
                </a:cubicBezTo>
                <a:cubicBezTo>
                  <a:pt x="3483784" y="202159"/>
                  <a:pt x="3507317" y="202386"/>
                  <a:pt x="3530600" y="204503"/>
                </a:cubicBezTo>
                <a:cubicBezTo>
                  <a:pt x="3568700" y="202386"/>
                  <a:pt x="3606873" y="201322"/>
                  <a:pt x="3644900" y="198153"/>
                </a:cubicBezTo>
                <a:cubicBezTo>
                  <a:pt x="3657731" y="197084"/>
                  <a:pt x="3670786" y="195874"/>
                  <a:pt x="3683000" y="191803"/>
                </a:cubicBezTo>
                <a:cubicBezTo>
                  <a:pt x="3690240" y="189390"/>
                  <a:pt x="3695700" y="183336"/>
                  <a:pt x="3702050" y="179103"/>
                </a:cubicBezTo>
                <a:cubicBezTo>
                  <a:pt x="3704167" y="170636"/>
                  <a:pt x="3706507" y="162222"/>
                  <a:pt x="3708400" y="153703"/>
                </a:cubicBezTo>
                <a:cubicBezTo>
                  <a:pt x="3710741" y="143167"/>
                  <a:pt x="3711649" y="132291"/>
                  <a:pt x="3714750" y="121953"/>
                </a:cubicBezTo>
                <a:cubicBezTo>
                  <a:pt x="3718025" y="111035"/>
                  <a:pt x="3723845" y="101017"/>
                  <a:pt x="3727450" y="90203"/>
                </a:cubicBezTo>
                <a:cubicBezTo>
                  <a:pt x="3730210" y="81924"/>
                  <a:pt x="3731402" y="73194"/>
                  <a:pt x="3733800" y="64803"/>
                </a:cubicBezTo>
                <a:cubicBezTo>
                  <a:pt x="3735639" y="58367"/>
                  <a:pt x="3742267" y="52103"/>
                  <a:pt x="3740150" y="45753"/>
                </a:cubicBezTo>
                <a:cubicBezTo>
                  <a:pt x="3738811" y="41737"/>
                  <a:pt x="3731683" y="45753"/>
                  <a:pt x="3727450" y="4575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302250" y="4194564"/>
            <a:ext cx="1701800" cy="193286"/>
          </a:xfrm>
          <a:custGeom>
            <a:avLst/>
            <a:gdLst>
              <a:gd name="connsiteX0" fmla="*/ 25400 w 1701800"/>
              <a:gd name="connsiteY0" fmla="*/ 28186 h 193286"/>
              <a:gd name="connsiteX1" fmla="*/ 25400 w 1701800"/>
              <a:gd name="connsiteY1" fmla="*/ 28186 h 193286"/>
              <a:gd name="connsiteX2" fmla="*/ 19050 w 1701800"/>
              <a:gd name="connsiteY2" fmla="*/ 85336 h 193286"/>
              <a:gd name="connsiteX3" fmla="*/ 12700 w 1701800"/>
              <a:gd name="connsiteY3" fmla="*/ 104386 h 193286"/>
              <a:gd name="connsiteX4" fmla="*/ 0 w 1701800"/>
              <a:gd name="connsiteY4" fmla="*/ 148836 h 193286"/>
              <a:gd name="connsiteX5" fmla="*/ 6350 w 1701800"/>
              <a:gd name="connsiteY5" fmla="*/ 167886 h 193286"/>
              <a:gd name="connsiteX6" fmla="*/ 31750 w 1701800"/>
              <a:gd name="connsiteY6" fmla="*/ 155186 h 193286"/>
              <a:gd name="connsiteX7" fmla="*/ 44450 w 1701800"/>
              <a:gd name="connsiteY7" fmla="*/ 110736 h 193286"/>
              <a:gd name="connsiteX8" fmla="*/ 50800 w 1701800"/>
              <a:gd name="connsiteY8" fmla="*/ 34536 h 193286"/>
              <a:gd name="connsiteX9" fmla="*/ 63500 w 1701800"/>
              <a:gd name="connsiteY9" fmla="*/ 98036 h 193286"/>
              <a:gd name="connsiteX10" fmla="*/ 69850 w 1701800"/>
              <a:gd name="connsiteY10" fmla="*/ 129786 h 193286"/>
              <a:gd name="connsiteX11" fmla="*/ 88900 w 1701800"/>
              <a:gd name="connsiteY11" fmla="*/ 193286 h 193286"/>
              <a:gd name="connsiteX12" fmla="*/ 95250 w 1701800"/>
              <a:gd name="connsiteY12" fmla="*/ 174236 h 193286"/>
              <a:gd name="connsiteX13" fmla="*/ 101600 w 1701800"/>
              <a:gd name="connsiteY13" fmla="*/ 72636 h 193286"/>
              <a:gd name="connsiteX14" fmla="*/ 152400 w 1701800"/>
              <a:gd name="connsiteY14" fmla="*/ 161536 h 193286"/>
              <a:gd name="connsiteX15" fmla="*/ 165100 w 1701800"/>
              <a:gd name="connsiteY15" fmla="*/ 180586 h 193286"/>
              <a:gd name="connsiteX16" fmla="*/ 171450 w 1701800"/>
              <a:gd name="connsiteY16" fmla="*/ 155186 h 193286"/>
              <a:gd name="connsiteX17" fmla="*/ 177800 w 1701800"/>
              <a:gd name="connsiteY17" fmla="*/ 28186 h 193286"/>
              <a:gd name="connsiteX18" fmla="*/ 184150 w 1701800"/>
              <a:gd name="connsiteY18" fmla="*/ 53586 h 193286"/>
              <a:gd name="connsiteX19" fmla="*/ 209550 w 1701800"/>
              <a:gd name="connsiteY19" fmla="*/ 104386 h 193286"/>
              <a:gd name="connsiteX20" fmla="*/ 215900 w 1701800"/>
              <a:gd name="connsiteY20" fmla="*/ 123436 h 193286"/>
              <a:gd name="connsiteX21" fmla="*/ 228600 w 1701800"/>
              <a:gd name="connsiteY21" fmla="*/ 142486 h 193286"/>
              <a:gd name="connsiteX22" fmla="*/ 234950 w 1701800"/>
              <a:gd name="connsiteY22" fmla="*/ 161536 h 193286"/>
              <a:gd name="connsiteX23" fmla="*/ 254000 w 1701800"/>
              <a:gd name="connsiteY23" fmla="*/ 167886 h 193286"/>
              <a:gd name="connsiteX24" fmla="*/ 273050 w 1701800"/>
              <a:gd name="connsiteY24" fmla="*/ 186936 h 193286"/>
              <a:gd name="connsiteX25" fmla="*/ 285750 w 1701800"/>
              <a:gd name="connsiteY25" fmla="*/ 155186 h 193286"/>
              <a:gd name="connsiteX26" fmla="*/ 273050 w 1701800"/>
              <a:gd name="connsiteY26" fmla="*/ 110736 h 193286"/>
              <a:gd name="connsiteX27" fmla="*/ 266700 w 1701800"/>
              <a:gd name="connsiteY27" fmla="*/ 53586 h 193286"/>
              <a:gd name="connsiteX28" fmla="*/ 260350 w 1701800"/>
              <a:gd name="connsiteY28" fmla="*/ 34536 h 193286"/>
              <a:gd name="connsiteX29" fmla="*/ 298450 w 1701800"/>
              <a:gd name="connsiteY29" fmla="*/ 72636 h 193286"/>
              <a:gd name="connsiteX30" fmla="*/ 336550 w 1701800"/>
              <a:gd name="connsiteY30" fmla="*/ 98036 h 193286"/>
              <a:gd name="connsiteX31" fmla="*/ 374650 w 1701800"/>
              <a:gd name="connsiteY31" fmla="*/ 161536 h 193286"/>
              <a:gd name="connsiteX32" fmla="*/ 393700 w 1701800"/>
              <a:gd name="connsiteY32" fmla="*/ 174236 h 193286"/>
              <a:gd name="connsiteX33" fmla="*/ 400050 w 1701800"/>
              <a:gd name="connsiteY33" fmla="*/ 142486 h 193286"/>
              <a:gd name="connsiteX34" fmla="*/ 387350 w 1701800"/>
              <a:gd name="connsiteY34" fmla="*/ 98036 h 193286"/>
              <a:gd name="connsiteX35" fmla="*/ 381000 w 1701800"/>
              <a:gd name="connsiteY35" fmla="*/ 66286 h 193286"/>
              <a:gd name="connsiteX36" fmla="*/ 406400 w 1701800"/>
              <a:gd name="connsiteY36" fmla="*/ 72636 h 193286"/>
              <a:gd name="connsiteX37" fmla="*/ 425450 w 1701800"/>
              <a:gd name="connsiteY37" fmla="*/ 85336 h 193286"/>
              <a:gd name="connsiteX38" fmla="*/ 444500 w 1701800"/>
              <a:gd name="connsiteY38" fmla="*/ 117086 h 193286"/>
              <a:gd name="connsiteX39" fmla="*/ 463550 w 1701800"/>
              <a:gd name="connsiteY39" fmla="*/ 142486 h 193286"/>
              <a:gd name="connsiteX40" fmla="*/ 476250 w 1701800"/>
              <a:gd name="connsiteY40" fmla="*/ 161536 h 193286"/>
              <a:gd name="connsiteX41" fmla="*/ 495300 w 1701800"/>
              <a:gd name="connsiteY41" fmla="*/ 167886 h 193286"/>
              <a:gd name="connsiteX42" fmla="*/ 488950 w 1701800"/>
              <a:gd name="connsiteY42" fmla="*/ 129786 h 193286"/>
              <a:gd name="connsiteX43" fmla="*/ 444500 w 1701800"/>
              <a:gd name="connsiteY43" fmla="*/ 47236 h 193286"/>
              <a:gd name="connsiteX44" fmla="*/ 419100 w 1701800"/>
              <a:gd name="connsiteY44" fmla="*/ 2786 h 193286"/>
              <a:gd name="connsiteX45" fmla="*/ 482600 w 1701800"/>
              <a:gd name="connsiteY45" fmla="*/ 78986 h 193286"/>
              <a:gd name="connsiteX46" fmla="*/ 508000 w 1701800"/>
              <a:gd name="connsiteY46" fmla="*/ 98036 h 193286"/>
              <a:gd name="connsiteX47" fmla="*/ 546100 w 1701800"/>
              <a:gd name="connsiteY47" fmla="*/ 117086 h 193286"/>
              <a:gd name="connsiteX48" fmla="*/ 577850 w 1701800"/>
              <a:gd name="connsiteY48" fmla="*/ 155186 h 193286"/>
              <a:gd name="connsiteX49" fmla="*/ 571500 w 1701800"/>
              <a:gd name="connsiteY49" fmla="*/ 123436 h 193286"/>
              <a:gd name="connsiteX50" fmla="*/ 539750 w 1701800"/>
              <a:gd name="connsiteY50" fmla="*/ 85336 h 193286"/>
              <a:gd name="connsiteX51" fmla="*/ 501650 w 1701800"/>
              <a:gd name="connsiteY51" fmla="*/ 34536 h 193286"/>
              <a:gd name="connsiteX52" fmla="*/ 488950 w 1701800"/>
              <a:gd name="connsiteY52" fmla="*/ 15486 h 193286"/>
              <a:gd name="connsiteX53" fmla="*/ 508000 w 1701800"/>
              <a:gd name="connsiteY53" fmla="*/ 28186 h 193286"/>
              <a:gd name="connsiteX54" fmla="*/ 533400 w 1701800"/>
              <a:gd name="connsiteY54" fmla="*/ 66286 h 193286"/>
              <a:gd name="connsiteX55" fmla="*/ 609600 w 1701800"/>
              <a:gd name="connsiteY55" fmla="*/ 85336 h 193286"/>
              <a:gd name="connsiteX56" fmla="*/ 641350 w 1701800"/>
              <a:gd name="connsiteY56" fmla="*/ 104386 h 193286"/>
              <a:gd name="connsiteX57" fmla="*/ 660400 w 1701800"/>
              <a:gd name="connsiteY57" fmla="*/ 117086 h 193286"/>
              <a:gd name="connsiteX58" fmla="*/ 647700 w 1701800"/>
              <a:gd name="connsiteY58" fmla="*/ 40886 h 193286"/>
              <a:gd name="connsiteX59" fmla="*/ 666750 w 1701800"/>
              <a:gd name="connsiteY59" fmla="*/ 98036 h 193286"/>
              <a:gd name="connsiteX60" fmla="*/ 673100 w 1701800"/>
              <a:gd name="connsiteY60" fmla="*/ 117086 h 193286"/>
              <a:gd name="connsiteX61" fmla="*/ 711200 w 1701800"/>
              <a:gd name="connsiteY61" fmla="*/ 129786 h 193286"/>
              <a:gd name="connsiteX62" fmla="*/ 730250 w 1701800"/>
              <a:gd name="connsiteY62" fmla="*/ 110736 h 193286"/>
              <a:gd name="connsiteX63" fmla="*/ 762000 w 1701800"/>
              <a:gd name="connsiteY63" fmla="*/ 78986 h 193286"/>
              <a:gd name="connsiteX64" fmla="*/ 781050 w 1701800"/>
              <a:gd name="connsiteY64" fmla="*/ 98036 h 193286"/>
              <a:gd name="connsiteX65" fmla="*/ 819150 w 1701800"/>
              <a:gd name="connsiteY65" fmla="*/ 142486 h 193286"/>
              <a:gd name="connsiteX66" fmla="*/ 831850 w 1701800"/>
              <a:gd name="connsiteY66" fmla="*/ 123436 h 193286"/>
              <a:gd name="connsiteX67" fmla="*/ 838200 w 1701800"/>
              <a:gd name="connsiteY67" fmla="*/ 72636 h 193286"/>
              <a:gd name="connsiteX68" fmla="*/ 844550 w 1701800"/>
              <a:gd name="connsiteY68" fmla="*/ 53586 h 193286"/>
              <a:gd name="connsiteX69" fmla="*/ 863600 w 1701800"/>
              <a:gd name="connsiteY69" fmla="*/ 72636 h 193286"/>
              <a:gd name="connsiteX70" fmla="*/ 876300 w 1701800"/>
              <a:gd name="connsiteY70" fmla="*/ 91686 h 193286"/>
              <a:gd name="connsiteX71" fmla="*/ 914400 w 1701800"/>
              <a:gd name="connsiteY71" fmla="*/ 117086 h 193286"/>
              <a:gd name="connsiteX72" fmla="*/ 927100 w 1701800"/>
              <a:gd name="connsiteY72" fmla="*/ 98036 h 193286"/>
              <a:gd name="connsiteX73" fmla="*/ 933450 w 1701800"/>
              <a:gd name="connsiteY73" fmla="*/ 66286 h 193286"/>
              <a:gd name="connsiteX74" fmla="*/ 958850 w 1701800"/>
              <a:gd name="connsiteY74" fmla="*/ 78986 h 193286"/>
              <a:gd name="connsiteX75" fmla="*/ 996950 w 1701800"/>
              <a:gd name="connsiteY75" fmla="*/ 104386 h 193286"/>
              <a:gd name="connsiteX76" fmla="*/ 1016000 w 1701800"/>
              <a:gd name="connsiteY76" fmla="*/ 91686 h 193286"/>
              <a:gd name="connsiteX77" fmla="*/ 1009650 w 1701800"/>
              <a:gd name="connsiteY77" fmla="*/ 34536 h 193286"/>
              <a:gd name="connsiteX78" fmla="*/ 1016000 w 1701800"/>
              <a:gd name="connsiteY78" fmla="*/ 15486 h 193286"/>
              <a:gd name="connsiteX79" fmla="*/ 1035050 w 1701800"/>
              <a:gd name="connsiteY79" fmla="*/ 28186 h 193286"/>
              <a:gd name="connsiteX80" fmla="*/ 1054100 w 1701800"/>
              <a:gd name="connsiteY80" fmla="*/ 47236 h 193286"/>
              <a:gd name="connsiteX81" fmla="*/ 1073150 w 1701800"/>
              <a:gd name="connsiteY81" fmla="*/ 53586 h 193286"/>
              <a:gd name="connsiteX82" fmla="*/ 1111250 w 1701800"/>
              <a:gd name="connsiteY82" fmla="*/ 72636 h 193286"/>
              <a:gd name="connsiteX83" fmla="*/ 1130300 w 1701800"/>
              <a:gd name="connsiteY83" fmla="*/ 66286 h 193286"/>
              <a:gd name="connsiteX84" fmla="*/ 1136650 w 1701800"/>
              <a:gd name="connsiteY84" fmla="*/ 47236 h 193286"/>
              <a:gd name="connsiteX85" fmla="*/ 1143000 w 1701800"/>
              <a:gd name="connsiteY85" fmla="*/ 66286 h 193286"/>
              <a:gd name="connsiteX86" fmla="*/ 1155700 w 1701800"/>
              <a:gd name="connsiteY86" fmla="*/ 85336 h 193286"/>
              <a:gd name="connsiteX87" fmla="*/ 1174750 w 1701800"/>
              <a:gd name="connsiteY87" fmla="*/ 98036 h 193286"/>
              <a:gd name="connsiteX88" fmla="*/ 1193800 w 1701800"/>
              <a:gd name="connsiteY88" fmla="*/ 117086 h 193286"/>
              <a:gd name="connsiteX89" fmla="*/ 1212850 w 1701800"/>
              <a:gd name="connsiteY89" fmla="*/ 110736 h 193286"/>
              <a:gd name="connsiteX90" fmla="*/ 1231900 w 1701800"/>
              <a:gd name="connsiteY90" fmla="*/ 34536 h 193286"/>
              <a:gd name="connsiteX91" fmla="*/ 1250950 w 1701800"/>
              <a:gd name="connsiteY91" fmla="*/ 59936 h 193286"/>
              <a:gd name="connsiteX92" fmla="*/ 1263650 w 1701800"/>
              <a:gd name="connsiteY92" fmla="*/ 78986 h 193286"/>
              <a:gd name="connsiteX93" fmla="*/ 1282700 w 1701800"/>
              <a:gd name="connsiteY93" fmla="*/ 98036 h 193286"/>
              <a:gd name="connsiteX94" fmla="*/ 1314450 w 1701800"/>
              <a:gd name="connsiteY94" fmla="*/ 47236 h 193286"/>
              <a:gd name="connsiteX95" fmla="*/ 1352550 w 1701800"/>
              <a:gd name="connsiteY95" fmla="*/ 59936 h 193286"/>
              <a:gd name="connsiteX96" fmla="*/ 1371600 w 1701800"/>
              <a:gd name="connsiteY96" fmla="*/ 66286 h 193286"/>
              <a:gd name="connsiteX97" fmla="*/ 1397000 w 1701800"/>
              <a:gd name="connsiteY97" fmla="*/ 59936 h 193286"/>
              <a:gd name="connsiteX98" fmla="*/ 1403350 w 1701800"/>
              <a:gd name="connsiteY98" fmla="*/ 28186 h 193286"/>
              <a:gd name="connsiteX99" fmla="*/ 1441450 w 1701800"/>
              <a:gd name="connsiteY99" fmla="*/ 34536 h 193286"/>
              <a:gd name="connsiteX100" fmla="*/ 1466850 w 1701800"/>
              <a:gd name="connsiteY100" fmla="*/ 53586 h 193286"/>
              <a:gd name="connsiteX101" fmla="*/ 1485900 w 1701800"/>
              <a:gd name="connsiteY101" fmla="*/ 59936 h 193286"/>
              <a:gd name="connsiteX102" fmla="*/ 1498600 w 1701800"/>
              <a:gd name="connsiteY102" fmla="*/ 21836 h 193286"/>
              <a:gd name="connsiteX103" fmla="*/ 1517650 w 1701800"/>
              <a:gd name="connsiteY103" fmla="*/ 28186 h 193286"/>
              <a:gd name="connsiteX104" fmla="*/ 1543050 w 1701800"/>
              <a:gd name="connsiteY104" fmla="*/ 34536 h 193286"/>
              <a:gd name="connsiteX105" fmla="*/ 1593850 w 1701800"/>
              <a:gd name="connsiteY105" fmla="*/ 53586 h 193286"/>
              <a:gd name="connsiteX106" fmla="*/ 1625600 w 1701800"/>
              <a:gd name="connsiteY106" fmla="*/ 40886 h 193286"/>
              <a:gd name="connsiteX107" fmla="*/ 1644650 w 1701800"/>
              <a:gd name="connsiteY107" fmla="*/ 34536 h 193286"/>
              <a:gd name="connsiteX108" fmla="*/ 1676400 w 1701800"/>
              <a:gd name="connsiteY108" fmla="*/ 40886 h 193286"/>
              <a:gd name="connsiteX109" fmla="*/ 1695450 w 1701800"/>
              <a:gd name="connsiteY109" fmla="*/ 47236 h 193286"/>
              <a:gd name="connsiteX110" fmla="*/ 1701800 w 1701800"/>
              <a:gd name="connsiteY110" fmla="*/ 40886 h 1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701800" h="193286">
                <a:moveTo>
                  <a:pt x="25400" y="28186"/>
                </a:moveTo>
                <a:lnTo>
                  <a:pt x="25400" y="28186"/>
                </a:lnTo>
                <a:cubicBezTo>
                  <a:pt x="23283" y="47236"/>
                  <a:pt x="22201" y="66430"/>
                  <a:pt x="19050" y="85336"/>
                </a:cubicBezTo>
                <a:cubicBezTo>
                  <a:pt x="17950" y="91938"/>
                  <a:pt x="14539" y="97950"/>
                  <a:pt x="12700" y="104386"/>
                </a:cubicBezTo>
                <a:cubicBezTo>
                  <a:pt x="-3247" y="160200"/>
                  <a:pt x="15225" y="103161"/>
                  <a:pt x="0" y="148836"/>
                </a:cubicBezTo>
                <a:cubicBezTo>
                  <a:pt x="2117" y="155186"/>
                  <a:pt x="-214" y="166573"/>
                  <a:pt x="6350" y="167886"/>
                </a:cubicBezTo>
                <a:cubicBezTo>
                  <a:pt x="15632" y="169742"/>
                  <a:pt x="25057" y="161879"/>
                  <a:pt x="31750" y="155186"/>
                </a:cubicBezTo>
                <a:cubicBezTo>
                  <a:pt x="34787" y="152149"/>
                  <a:pt x="44395" y="110956"/>
                  <a:pt x="44450" y="110736"/>
                </a:cubicBezTo>
                <a:cubicBezTo>
                  <a:pt x="46567" y="85336"/>
                  <a:pt x="29593" y="48674"/>
                  <a:pt x="50800" y="34536"/>
                </a:cubicBezTo>
                <a:cubicBezTo>
                  <a:pt x="68761" y="22562"/>
                  <a:pt x="59267" y="76869"/>
                  <a:pt x="63500" y="98036"/>
                </a:cubicBezTo>
                <a:cubicBezTo>
                  <a:pt x="65617" y="108619"/>
                  <a:pt x="66437" y="119547"/>
                  <a:pt x="69850" y="129786"/>
                </a:cubicBezTo>
                <a:cubicBezTo>
                  <a:pt x="85310" y="176165"/>
                  <a:pt x="79303" y="154899"/>
                  <a:pt x="88900" y="193286"/>
                </a:cubicBezTo>
                <a:cubicBezTo>
                  <a:pt x="91017" y="186936"/>
                  <a:pt x="94549" y="180893"/>
                  <a:pt x="95250" y="174236"/>
                </a:cubicBezTo>
                <a:cubicBezTo>
                  <a:pt x="98802" y="140490"/>
                  <a:pt x="75836" y="94719"/>
                  <a:pt x="101600" y="72636"/>
                </a:cubicBezTo>
                <a:cubicBezTo>
                  <a:pt x="108909" y="66371"/>
                  <a:pt x="142336" y="143924"/>
                  <a:pt x="152400" y="161536"/>
                </a:cubicBezTo>
                <a:cubicBezTo>
                  <a:pt x="156186" y="168162"/>
                  <a:pt x="160867" y="174236"/>
                  <a:pt x="165100" y="180586"/>
                </a:cubicBezTo>
                <a:cubicBezTo>
                  <a:pt x="167217" y="172119"/>
                  <a:pt x="170725" y="163883"/>
                  <a:pt x="171450" y="155186"/>
                </a:cubicBezTo>
                <a:cubicBezTo>
                  <a:pt x="174970" y="112946"/>
                  <a:pt x="172543" y="70245"/>
                  <a:pt x="177800" y="28186"/>
                </a:cubicBezTo>
                <a:cubicBezTo>
                  <a:pt x="178882" y="19526"/>
                  <a:pt x="180793" y="45530"/>
                  <a:pt x="184150" y="53586"/>
                </a:cubicBezTo>
                <a:cubicBezTo>
                  <a:pt x="191432" y="71062"/>
                  <a:pt x="203563" y="86425"/>
                  <a:pt x="209550" y="104386"/>
                </a:cubicBezTo>
                <a:cubicBezTo>
                  <a:pt x="211667" y="110736"/>
                  <a:pt x="212907" y="117449"/>
                  <a:pt x="215900" y="123436"/>
                </a:cubicBezTo>
                <a:cubicBezTo>
                  <a:pt x="219313" y="130262"/>
                  <a:pt x="225187" y="135660"/>
                  <a:pt x="228600" y="142486"/>
                </a:cubicBezTo>
                <a:cubicBezTo>
                  <a:pt x="231593" y="148473"/>
                  <a:pt x="230217" y="156803"/>
                  <a:pt x="234950" y="161536"/>
                </a:cubicBezTo>
                <a:cubicBezTo>
                  <a:pt x="239683" y="166269"/>
                  <a:pt x="247650" y="165769"/>
                  <a:pt x="254000" y="167886"/>
                </a:cubicBezTo>
                <a:cubicBezTo>
                  <a:pt x="260350" y="174236"/>
                  <a:pt x="264712" y="190271"/>
                  <a:pt x="273050" y="186936"/>
                </a:cubicBezTo>
                <a:cubicBezTo>
                  <a:pt x="283633" y="182703"/>
                  <a:pt x="284491" y="166515"/>
                  <a:pt x="285750" y="155186"/>
                </a:cubicBezTo>
                <a:cubicBezTo>
                  <a:pt x="286414" y="149206"/>
                  <a:pt x="275535" y="118191"/>
                  <a:pt x="273050" y="110736"/>
                </a:cubicBezTo>
                <a:cubicBezTo>
                  <a:pt x="270933" y="91686"/>
                  <a:pt x="269851" y="72492"/>
                  <a:pt x="266700" y="53586"/>
                </a:cubicBezTo>
                <a:cubicBezTo>
                  <a:pt x="265600" y="46984"/>
                  <a:pt x="253657" y="34536"/>
                  <a:pt x="260350" y="34536"/>
                </a:cubicBezTo>
                <a:cubicBezTo>
                  <a:pt x="283246" y="34536"/>
                  <a:pt x="286088" y="61819"/>
                  <a:pt x="298450" y="72636"/>
                </a:cubicBezTo>
                <a:cubicBezTo>
                  <a:pt x="309937" y="82687"/>
                  <a:pt x="336550" y="98036"/>
                  <a:pt x="336550" y="98036"/>
                </a:cubicBezTo>
                <a:cubicBezTo>
                  <a:pt x="344196" y="113327"/>
                  <a:pt x="363156" y="153873"/>
                  <a:pt x="374650" y="161536"/>
                </a:cubicBezTo>
                <a:lnTo>
                  <a:pt x="393700" y="174236"/>
                </a:lnTo>
                <a:cubicBezTo>
                  <a:pt x="395817" y="163653"/>
                  <a:pt x="400050" y="153279"/>
                  <a:pt x="400050" y="142486"/>
                </a:cubicBezTo>
                <a:cubicBezTo>
                  <a:pt x="400050" y="130608"/>
                  <a:pt x="390344" y="110014"/>
                  <a:pt x="387350" y="98036"/>
                </a:cubicBezTo>
                <a:cubicBezTo>
                  <a:pt x="384732" y="87565"/>
                  <a:pt x="374524" y="74920"/>
                  <a:pt x="381000" y="66286"/>
                </a:cubicBezTo>
                <a:cubicBezTo>
                  <a:pt x="386236" y="59304"/>
                  <a:pt x="397933" y="70519"/>
                  <a:pt x="406400" y="72636"/>
                </a:cubicBezTo>
                <a:cubicBezTo>
                  <a:pt x="412750" y="76869"/>
                  <a:pt x="420483" y="79542"/>
                  <a:pt x="425450" y="85336"/>
                </a:cubicBezTo>
                <a:cubicBezTo>
                  <a:pt x="433482" y="94707"/>
                  <a:pt x="437654" y="106817"/>
                  <a:pt x="444500" y="117086"/>
                </a:cubicBezTo>
                <a:cubicBezTo>
                  <a:pt x="450371" y="125892"/>
                  <a:pt x="457399" y="133874"/>
                  <a:pt x="463550" y="142486"/>
                </a:cubicBezTo>
                <a:cubicBezTo>
                  <a:pt x="467986" y="148696"/>
                  <a:pt x="470291" y="156768"/>
                  <a:pt x="476250" y="161536"/>
                </a:cubicBezTo>
                <a:cubicBezTo>
                  <a:pt x="481477" y="165717"/>
                  <a:pt x="488950" y="165769"/>
                  <a:pt x="495300" y="167886"/>
                </a:cubicBezTo>
                <a:cubicBezTo>
                  <a:pt x="493183" y="155186"/>
                  <a:pt x="491743" y="142355"/>
                  <a:pt x="488950" y="129786"/>
                </a:cubicBezTo>
                <a:cubicBezTo>
                  <a:pt x="482244" y="99607"/>
                  <a:pt x="458572" y="71158"/>
                  <a:pt x="444500" y="47236"/>
                </a:cubicBezTo>
                <a:cubicBezTo>
                  <a:pt x="435848" y="32527"/>
                  <a:pt x="409634" y="-11413"/>
                  <a:pt x="419100" y="2786"/>
                </a:cubicBezTo>
                <a:cubicBezTo>
                  <a:pt x="440612" y="35055"/>
                  <a:pt x="450005" y="54540"/>
                  <a:pt x="482600" y="78986"/>
                </a:cubicBezTo>
                <a:cubicBezTo>
                  <a:pt x="491067" y="85336"/>
                  <a:pt x="498811" y="92785"/>
                  <a:pt x="508000" y="98036"/>
                </a:cubicBezTo>
                <a:cubicBezTo>
                  <a:pt x="544449" y="118864"/>
                  <a:pt x="509897" y="86917"/>
                  <a:pt x="546100" y="117086"/>
                </a:cubicBezTo>
                <a:cubicBezTo>
                  <a:pt x="564435" y="132365"/>
                  <a:pt x="565363" y="136455"/>
                  <a:pt x="577850" y="155186"/>
                </a:cubicBezTo>
                <a:cubicBezTo>
                  <a:pt x="575733" y="144603"/>
                  <a:pt x="575290" y="133542"/>
                  <a:pt x="571500" y="123436"/>
                </a:cubicBezTo>
                <a:cubicBezTo>
                  <a:pt x="564904" y="105845"/>
                  <a:pt x="551153" y="99273"/>
                  <a:pt x="539750" y="85336"/>
                </a:cubicBezTo>
                <a:cubicBezTo>
                  <a:pt x="526346" y="68954"/>
                  <a:pt x="513391" y="52148"/>
                  <a:pt x="501650" y="34536"/>
                </a:cubicBezTo>
                <a:cubicBezTo>
                  <a:pt x="497417" y="28186"/>
                  <a:pt x="483554" y="20882"/>
                  <a:pt x="488950" y="15486"/>
                </a:cubicBezTo>
                <a:cubicBezTo>
                  <a:pt x="494346" y="10090"/>
                  <a:pt x="501650" y="23953"/>
                  <a:pt x="508000" y="28186"/>
                </a:cubicBezTo>
                <a:cubicBezTo>
                  <a:pt x="516467" y="40886"/>
                  <a:pt x="518920" y="61459"/>
                  <a:pt x="533400" y="66286"/>
                </a:cubicBezTo>
                <a:cubicBezTo>
                  <a:pt x="583714" y="83057"/>
                  <a:pt x="558295" y="76785"/>
                  <a:pt x="609600" y="85336"/>
                </a:cubicBezTo>
                <a:cubicBezTo>
                  <a:pt x="620183" y="91686"/>
                  <a:pt x="630884" y="97845"/>
                  <a:pt x="641350" y="104386"/>
                </a:cubicBezTo>
                <a:cubicBezTo>
                  <a:pt x="647822" y="108431"/>
                  <a:pt x="659641" y="124680"/>
                  <a:pt x="660400" y="117086"/>
                </a:cubicBezTo>
                <a:cubicBezTo>
                  <a:pt x="662962" y="91463"/>
                  <a:pt x="641455" y="15904"/>
                  <a:pt x="647700" y="40886"/>
                </a:cubicBezTo>
                <a:cubicBezTo>
                  <a:pt x="658340" y="83447"/>
                  <a:pt x="648816" y="50212"/>
                  <a:pt x="666750" y="98036"/>
                </a:cubicBezTo>
                <a:cubicBezTo>
                  <a:pt x="669100" y="104303"/>
                  <a:pt x="667653" y="113195"/>
                  <a:pt x="673100" y="117086"/>
                </a:cubicBezTo>
                <a:cubicBezTo>
                  <a:pt x="683993" y="124867"/>
                  <a:pt x="711200" y="129786"/>
                  <a:pt x="711200" y="129786"/>
                </a:cubicBezTo>
                <a:cubicBezTo>
                  <a:pt x="717550" y="123436"/>
                  <a:pt x="726603" y="118942"/>
                  <a:pt x="730250" y="110736"/>
                </a:cubicBezTo>
                <a:cubicBezTo>
                  <a:pt x="749712" y="66947"/>
                  <a:pt x="716194" y="67535"/>
                  <a:pt x="762000" y="78986"/>
                </a:cubicBezTo>
                <a:cubicBezTo>
                  <a:pt x="768350" y="85336"/>
                  <a:pt x="775206" y="91218"/>
                  <a:pt x="781050" y="98036"/>
                </a:cubicBezTo>
                <a:cubicBezTo>
                  <a:pt x="829926" y="155058"/>
                  <a:pt x="771880" y="95216"/>
                  <a:pt x="819150" y="142486"/>
                </a:cubicBezTo>
                <a:cubicBezTo>
                  <a:pt x="823383" y="136136"/>
                  <a:pt x="829842" y="130799"/>
                  <a:pt x="831850" y="123436"/>
                </a:cubicBezTo>
                <a:cubicBezTo>
                  <a:pt x="836340" y="106972"/>
                  <a:pt x="835147" y="89426"/>
                  <a:pt x="838200" y="72636"/>
                </a:cubicBezTo>
                <a:cubicBezTo>
                  <a:pt x="839397" y="66050"/>
                  <a:pt x="842433" y="59936"/>
                  <a:pt x="844550" y="53586"/>
                </a:cubicBezTo>
                <a:cubicBezTo>
                  <a:pt x="850900" y="59936"/>
                  <a:pt x="857851" y="65737"/>
                  <a:pt x="863600" y="72636"/>
                </a:cubicBezTo>
                <a:cubicBezTo>
                  <a:pt x="868486" y="78499"/>
                  <a:pt x="870557" y="86660"/>
                  <a:pt x="876300" y="91686"/>
                </a:cubicBezTo>
                <a:cubicBezTo>
                  <a:pt x="887787" y="101737"/>
                  <a:pt x="914400" y="117086"/>
                  <a:pt x="914400" y="117086"/>
                </a:cubicBezTo>
                <a:cubicBezTo>
                  <a:pt x="918633" y="110736"/>
                  <a:pt x="924420" y="105182"/>
                  <a:pt x="927100" y="98036"/>
                </a:cubicBezTo>
                <a:cubicBezTo>
                  <a:pt x="930890" y="87930"/>
                  <a:pt x="924195" y="71839"/>
                  <a:pt x="933450" y="66286"/>
                </a:cubicBezTo>
                <a:cubicBezTo>
                  <a:pt x="941567" y="61416"/>
                  <a:pt x="951147" y="73484"/>
                  <a:pt x="958850" y="78986"/>
                </a:cubicBezTo>
                <a:cubicBezTo>
                  <a:pt x="1000470" y="108715"/>
                  <a:pt x="956085" y="90764"/>
                  <a:pt x="996950" y="104386"/>
                </a:cubicBezTo>
                <a:cubicBezTo>
                  <a:pt x="1003300" y="100153"/>
                  <a:pt x="1014635" y="99195"/>
                  <a:pt x="1016000" y="91686"/>
                </a:cubicBezTo>
                <a:cubicBezTo>
                  <a:pt x="1019429" y="72828"/>
                  <a:pt x="1009650" y="53703"/>
                  <a:pt x="1009650" y="34536"/>
                </a:cubicBezTo>
                <a:cubicBezTo>
                  <a:pt x="1009650" y="27843"/>
                  <a:pt x="1013883" y="21836"/>
                  <a:pt x="1016000" y="15486"/>
                </a:cubicBezTo>
                <a:cubicBezTo>
                  <a:pt x="1022350" y="19719"/>
                  <a:pt x="1029187" y="23300"/>
                  <a:pt x="1035050" y="28186"/>
                </a:cubicBezTo>
                <a:cubicBezTo>
                  <a:pt x="1041949" y="33935"/>
                  <a:pt x="1046628" y="42255"/>
                  <a:pt x="1054100" y="47236"/>
                </a:cubicBezTo>
                <a:cubicBezTo>
                  <a:pt x="1059669" y="50949"/>
                  <a:pt x="1067163" y="50593"/>
                  <a:pt x="1073150" y="53586"/>
                </a:cubicBezTo>
                <a:cubicBezTo>
                  <a:pt x="1122389" y="78205"/>
                  <a:pt x="1063367" y="56675"/>
                  <a:pt x="1111250" y="72636"/>
                </a:cubicBezTo>
                <a:cubicBezTo>
                  <a:pt x="1117600" y="70519"/>
                  <a:pt x="1125567" y="71019"/>
                  <a:pt x="1130300" y="66286"/>
                </a:cubicBezTo>
                <a:cubicBezTo>
                  <a:pt x="1135033" y="61553"/>
                  <a:pt x="1129957" y="47236"/>
                  <a:pt x="1136650" y="47236"/>
                </a:cubicBezTo>
                <a:cubicBezTo>
                  <a:pt x="1143343" y="47236"/>
                  <a:pt x="1140007" y="60299"/>
                  <a:pt x="1143000" y="66286"/>
                </a:cubicBezTo>
                <a:cubicBezTo>
                  <a:pt x="1146413" y="73112"/>
                  <a:pt x="1150304" y="79940"/>
                  <a:pt x="1155700" y="85336"/>
                </a:cubicBezTo>
                <a:cubicBezTo>
                  <a:pt x="1161096" y="90732"/>
                  <a:pt x="1168887" y="93150"/>
                  <a:pt x="1174750" y="98036"/>
                </a:cubicBezTo>
                <a:cubicBezTo>
                  <a:pt x="1181649" y="103785"/>
                  <a:pt x="1187450" y="110736"/>
                  <a:pt x="1193800" y="117086"/>
                </a:cubicBezTo>
                <a:cubicBezTo>
                  <a:pt x="1200150" y="114969"/>
                  <a:pt x="1208959" y="116183"/>
                  <a:pt x="1212850" y="110736"/>
                </a:cubicBezTo>
                <a:cubicBezTo>
                  <a:pt x="1223788" y="95423"/>
                  <a:pt x="1228960" y="52178"/>
                  <a:pt x="1231900" y="34536"/>
                </a:cubicBezTo>
                <a:cubicBezTo>
                  <a:pt x="1238250" y="43003"/>
                  <a:pt x="1244799" y="51324"/>
                  <a:pt x="1250950" y="59936"/>
                </a:cubicBezTo>
                <a:cubicBezTo>
                  <a:pt x="1255386" y="66146"/>
                  <a:pt x="1258764" y="73123"/>
                  <a:pt x="1263650" y="78986"/>
                </a:cubicBezTo>
                <a:cubicBezTo>
                  <a:pt x="1269399" y="85885"/>
                  <a:pt x="1276350" y="91686"/>
                  <a:pt x="1282700" y="98036"/>
                </a:cubicBezTo>
                <a:cubicBezTo>
                  <a:pt x="1297813" y="52696"/>
                  <a:pt x="1284261" y="67362"/>
                  <a:pt x="1314450" y="47236"/>
                </a:cubicBezTo>
                <a:lnTo>
                  <a:pt x="1352550" y="59936"/>
                </a:lnTo>
                <a:lnTo>
                  <a:pt x="1371600" y="66286"/>
                </a:lnTo>
                <a:cubicBezTo>
                  <a:pt x="1380067" y="64169"/>
                  <a:pt x="1391413" y="66640"/>
                  <a:pt x="1397000" y="59936"/>
                </a:cubicBezTo>
                <a:cubicBezTo>
                  <a:pt x="1403909" y="51645"/>
                  <a:pt x="1393979" y="33541"/>
                  <a:pt x="1403350" y="28186"/>
                </a:cubicBezTo>
                <a:cubicBezTo>
                  <a:pt x="1414529" y="21798"/>
                  <a:pt x="1428750" y="32419"/>
                  <a:pt x="1441450" y="34536"/>
                </a:cubicBezTo>
                <a:cubicBezTo>
                  <a:pt x="1449917" y="40886"/>
                  <a:pt x="1457661" y="48335"/>
                  <a:pt x="1466850" y="53586"/>
                </a:cubicBezTo>
                <a:cubicBezTo>
                  <a:pt x="1472662" y="56907"/>
                  <a:pt x="1481167" y="64669"/>
                  <a:pt x="1485900" y="59936"/>
                </a:cubicBezTo>
                <a:cubicBezTo>
                  <a:pt x="1495366" y="50470"/>
                  <a:pt x="1498600" y="21836"/>
                  <a:pt x="1498600" y="21836"/>
                </a:cubicBezTo>
                <a:cubicBezTo>
                  <a:pt x="1504950" y="23953"/>
                  <a:pt x="1511214" y="26347"/>
                  <a:pt x="1517650" y="28186"/>
                </a:cubicBezTo>
                <a:cubicBezTo>
                  <a:pt x="1526041" y="30584"/>
                  <a:pt x="1535028" y="31098"/>
                  <a:pt x="1543050" y="34536"/>
                </a:cubicBezTo>
                <a:cubicBezTo>
                  <a:pt x="1600278" y="59062"/>
                  <a:pt x="1513324" y="37481"/>
                  <a:pt x="1593850" y="53586"/>
                </a:cubicBezTo>
                <a:cubicBezTo>
                  <a:pt x="1604433" y="49353"/>
                  <a:pt x="1614927" y="44888"/>
                  <a:pt x="1625600" y="40886"/>
                </a:cubicBezTo>
                <a:cubicBezTo>
                  <a:pt x="1631867" y="38536"/>
                  <a:pt x="1637957" y="34536"/>
                  <a:pt x="1644650" y="34536"/>
                </a:cubicBezTo>
                <a:cubicBezTo>
                  <a:pt x="1655443" y="34536"/>
                  <a:pt x="1665929" y="38268"/>
                  <a:pt x="1676400" y="40886"/>
                </a:cubicBezTo>
                <a:cubicBezTo>
                  <a:pt x="1682894" y="42509"/>
                  <a:pt x="1688757" y="47236"/>
                  <a:pt x="1695450" y="47236"/>
                </a:cubicBezTo>
                <a:cubicBezTo>
                  <a:pt x="1698443" y="47236"/>
                  <a:pt x="1699683" y="43003"/>
                  <a:pt x="1701800" y="4088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itle 1">
            <a:extLst>
              <a:ext uri="{FF2B5EF4-FFF2-40B4-BE49-F238E27FC236}">
                <a16:creationId xmlns:a16="http://schemas.microsoft.com/office/drawing/2014/main" id="{DD5789D3-D8D8-26EB-1EB8-F41DBFE76C80}"/>
              </a:ext>
            </a:extLst>
          </p:cNvPr>
          <p:cNvSpPr>
            <a:spLocks noGrp="1"/>
          </p:cNvSpPr>
          <p:nvPr>
            <p:ph type="title"/>
          </p:nvPr>
        </p:nvSpPr>
        <p:spPr>
          <a:xfrm>
            <a:off x="0" y="71918"/>
            <a:ext cx="9144000" cy="516949"/>
          </a:xfrm>
        </p:spPr>
        <p:txBody>
          <a:bodyPr>
            <a:noAutofit/>
          </a:bodyPr>
          <a:lstStyle/>
          <a:p>
            <a:r>
              <a:rPr lang="en-US" sz="3600" dirty="0"/>
              <a:t>We are never really free</a:t>
            </a:r>
          </a:p>
        </p:txBody>
      </p:sp>
    </p:spTree>
    <p:extLst>
      <p:ext uri="{BB962C8B-B14F-4D97-AF65-F5344CB8AC3E}">
        <p14:creationId xmlns:p14="http://schemas.microsoft.com/office/powerpoint/2010/main" val="1356668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schemeClr val="bg2">
                <a:shade val="45000"/>
                <a:satMod val="135000"/>
              </a:schemeClr>
              <a:prstClr val="white"/>
            </a:duotone>
          </a:blip>
          <a:stretch>
            <a:fillRect/>
          </a:stretch>
        </p:blipFill>
        <p:spPr>
          <a:xfrm rot="5400000">
            <a:off x="2823074" y="614780"/>
            <a:ext cx="5083871" cy="6564067"/>
          </a:xfrm>
          <a:prstGeom prst="rect">
            <a:avLst/>
          </a:prstGeom>
          <a:noFill/>
          <a:ln>
            <a:noFill/>
          </a:ln>
        </p:spPr>
      </p:pic>
      <p:cxnSp>
        <p:nvCxnSpPr>
          <p:cNvPr id="6" name="Straight Arrow Connector 5"/>
          <p:cNvCxnSpPr/>
          <p:nvPr/>
        </p:nvCxnSpPr>
        <p:spPr>
          <a:xfrm>
            <a:off x="474867" y="4178133"/>
            <a:ext cx="7763554" cy="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883651" y="3845967"/>
            <a:ext cx="69765" cy="1170914"/>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457153" y="2727725"/>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20690976">
            <a:off x="3953855" y="3467463"/>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17084611">
            <a:off x="4040792" y="4563591"/>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426227" y="3314338"/>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12916273">
            <a:off x="4746749" y="3542562"/>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rot="2755580">
            <a:off x="4723256" y="4528260"/>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50158" y="2772072"/>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rot="18410020">
            <a:off x="6624161" y="3622240"/>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rot="16526519">
            <a:off x="6633797" y="4574809"/>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919845" y="3325556"/>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rot="12916273">
            <a:off x="7240367" y="3553780"/>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4544195">
            <a:off x="7040186" y="4539478"/>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rot="20739270">
            <a:off x="2650225" y="1845019"/>
            <a:ext cx="4720731" cy="707886"/>
          </a:xfrm>
          <a:prstGeom prst="rect">
            <a:avLst/>
          </a:prstGeom>
          <a:solidFill>
            <a:schemeClr val="bg1">
              <a:alpha val="73000"/>
            </a:schemeClr>
          </a:solidFill>
          <a:effectLst>
            <a:softEdge rad="63500"/>
          </a:effectLst>
        </p:spPr>
        <p:txBody>
          <a:bodyPr wrap="square" rtlCol="0">
            <a:spAutoFit/>
          </a:bodyPr>
          <a:lstStyle/>
          <a:p>
            <a:pPr algn="ctr"/>
            <a:r>
              <a:rPr lang="en-US" sz="2000" b="1" dirty="0">
                <a:solidFill>
                  <a:schemeClr val="tx1">
                    <a:lumMod val="65000"/>
                    <a:lumOff val="35000"/>
                  </a:schemeClr>
                </a:solidFill>
                <a:latin typeface="Chalkduster"/>
                <a:cs typeface="Chalkduster"/>
              </a:rPr>
              <a:t>Planning relaxes our FUTURE </a:t>
            </a:r>
            <a:r>
              <a:rPr lang="en-US" sz="2000" b="1" dirty="0" err="1">
                <a:solidFill>
                  <a:schemeClr val="tx1">
                    <a:lumMod val="65000"/>
                    <a:lumOff val="35000"/>
                  </a:schemeClr>
                </a:solidFill>
                <a:latin typeface="Chalkduster"/>
                <a:cs typeface="Chalkduster"/>
              </a:rPr>
              <a:t>GxH</a:t>
            </a:r>
            <a:r>
              <a:rPr lang="en-US" sz="2000" b="1" dirty="0">
                <a:solidFill>
                  <a:schemeClr val="tx1">
                    <a:lumMod val="65000"/>
                    <a:lumOff val="35000"/>
                  </a:schemeClr>
                </a:solidFill>
                <a:latin typeface="Chalkduster"/>
                <a:cs typeface="Chalkduster"/>
              </a:rPr>
              <a:t> grip</a:t>
            </a:r>
          </a:p>
        </p:txBody>
      </p:sp>
      <p:sp>
        <p:nvSpPr>
          <p:cNvPr id="36" name="TextBox 35"/>
          <p:cNvSpPr txBox="1"/>
          <p:nvPr/>
        </p:nvSpPr>
        <p:spPr>
          <a:xfrm>
            <a:off x="0" y="460194"/>
            <a:ext cx="9144001" cy="954107"/>
          </a:xfrm>
          <a:prstGeom prst="rect">
            <a:avLst/>
          </a:prstGeom>
          <a:noFill/>
        </p:spPr>
        <p:txBody>
          <a:bodyPr wrap="square" rtlCol="0">
            <a:spAutoFit/>
          </a:bodyPr>
          <a:lstStyle/>
          <a:p>
            <a:pPr algn="ctr"/>
            <a:r>
              <a:rPr lang="en-US" sz="2800" b="1" i="1" dirty="0">
                <a:solidFill>
                  <a:srgbClr val="595959"/>
                </a:solidFill>
              </a:rPr>
              <a:t>Step-by-step planning of </a:t>
            </a:r>
            <a:r>
              <a:rPr lang="en-US" sz="2800" b="1" i="1" dirty="0" err="1">
                <a:solidFill>
                  <a:srgbClr val="595959"/>
                </a:solidFill>
              </a:rPr>
              <a:t>GxH</a:t>
            </a:r>
            <a:r>
              <a:rPr lang="en-US" sz="2800" i="1" dirty="0">
                <a:solidFill>
                  <a:srgbClr val="595959"/>
                </a:solidFill>
              </a:rPr>
              <a:t>: planning of changing our traits, relaxes our FUTURE deterministic grip</a:t>
            </a:r>
          </a:p>
        </p:txBody>
      </p:sp>
      <p:cxnSp>
        <p:nvCxnSpPr>
          <p:cNvPr id="31" name="Straight Arrow Connector 30"/>
          <p:cNvCxnSpPr/>
          <p:nvPr/>
        </p:nvCxnSpPr>
        <p:spPr>
          <a:xfrm>
            <a:off x="530090" y="6349981"/>
            <a:ext cx="79512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689306" y="4173338"/>
            <a:ext cx="1495091" cy="4397"/>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8" name="Freeform 47"/>
          <p:cNvSpPr/>
          <p:nvPr/>
        </p:nvSpPr>
        <p:spPr>
          <a:xfrm flipV="1">
            <a:off x="563218" y="2498331"/>
            <a:ext cx="2208683"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563218" y="4180221"/>
            <a:ext cx="2208683"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val 49"/>
          <p:cNvSpPr/>
          <p:nvPr/>
        </p:nvSpPr>
        <p:spPr>
          <a:xfrm>
            <a:off x="331316" y="4063987"/>
            <a:ext cx="209826" cy="2274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541133" y="1943633"/>
            <a:ext cx="0" cy="441739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63219" y="4063987"/>
            <a:ext cx="209826" cy="22749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385736" y="6280263"/>
            <a:ext cx="1005466" cy="523220"/>
          </a:xfrm>
          <a:prstGeom prst="rect">
            <a:avLst/>
          </a:prstGeom>
          <a:noFill/>
        </p:spPr>
        <p:txBody>
          <a:bodyPr wrap="none" rtlCol="0">
            <a:spAutoFit/>
          </a:bodyPr>
          <a:lstStyle/>
          <a:p>
            <a:r>
              <a:rPr lang="en-US" sz="2800" i="1" dirty="0"/>
              <a:t>Time</a:t>
            </a:r>
          </a:p>
        </p:txBody>
      </p:sp>
      <p:sp>
        <p:nvSpPr>
          <p:cNvPr id="45" name="TextBox 44"/>
          <p:cNvSpPr txBox="1"/>
          <p:nvPr/>
        </p:nvSpPr>
        <p:spPr>
          <a:xfrm rot="16200000">
            <a:off x="-1805614" y="3951427"/>
            <a:ext cx="4134449" cy="523220"/>
          </a:xfrm>
          <a:prstGeom prst="rect">
            <a:avLst/>
          </a:prstGeom>
          <a:solidFill>
            <a:schemeClr val="bg1"/>
          </a:solidFill>
        </p:spPr>
        <p:txBody>
          <a:bodyPr wrap="square" rtlCol="0">
            <a:spAutoFit/>
          </a:bodyPr>
          <a:lstStyle/>
          <a:p>
            <a:r>
              <a:rPr lang="en-US" sz="2800" i="1" dirty="0"/>
              <a:t>Personal Phenotype Range</a:t>
            </a:r>
          </a:p>
        </p:txBody>
      </p:sp>
      <p:sp>
        <p:nvSpPr>
          <p:cNvPr id="37" name="Oval 36"/>
          <p:cNvSpPr/>
          <p:nvPr/>
        </p:nvSpPr>
        <p:spPr>
          <a:xfrm>
            <a:off x="2173349" y="3237936"/>
            <a:ext cx="521252" cy="49474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rot="20690976">
            <a:off x="1913221" y="3847596"/>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516058">
            <a:off x="2568158" y="3827001"/>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rot="20690976">
            <a:off x="1899976" y="4375458"/>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rot="516058">
            <a:off x="2554913" y="4354863"/>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2098250" y="3732684"/>
            <a:ext cx="673652" cy="762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552120" y="2559050"/>
            <a:ext cx="1528576" cy="3035300"/>
          </a:xfrm>
          <a:custGeom>
            <a:avLst/>
            <a:gdLst>
              <a:gd name="connsiteX0" fmla="*/ 6680 w 1528576"/>
              <a:gd name="connsiteY0" fmla="*/ 0 h 3035300"/>
              <a:gd name="connsiteX1" fmla="*/ 6680 w 1528576"/>
              <a:gd name="connsiteY1" fmla="*/ 0 h 3035300"/>
              <a:gd name="connsiteX2" fmla="*/ 6680 w 1528576"/>
              <a:gd name="connsiteY2" fmla="*/ 520700 h 3035300"/>
              <a:gd name="connsiteX3" fmla="*/ 13030 w 1528576"/>
              <a:gd name="connsiteY3" fmla="*/ 539750 h 3035300"/>
              <a:gd name="connsiteX4" fmla="*/ 19380 w 1528576"/>
              <a:gd name="connsiteY4" fmla="*/ 596900 h 3035300"/>
              <a:gd name="connsiteX5" fmla="*/ 25730 w 1528576"/>
              <a:gd name="connsiteY5" fmla="*/ 615950 h 3035300"/>
              <a:gd name="connsiteX6" fmla="*/ 32080 w 1528576"/>
              <a:gd name="connsiteY6" fmla="*/ 679450 h 3035300"/>
              <a:gd name="connsiteX7" fmla="*/ 51130 w 1528576"/>
              <a:gd name="connsiteY7" fmla="*/ 1231900 h 3035300"/>
              <a:gd name="connsiteX8" fmla="*/ 57480 w 1528576"/>
              <a:gd name="connsiteY8" fmla="*/ 1270000 h 3035300"/>
              <a:gd name="connsiteX9" fmla="*/ 63830 w 1528576"/>
              <a:gd name="connsiteY9" fmla="*/ 1301750 h 3035300"/>
              <a:gd name="connsiteX10" fmla="*/ 89230 w 1528576"/>
              <a:gd name="connsiteY10" fmla="*/ 1517650 h 3035300"/>
              <a:gd name="connsiteX11" fmla="*/ 82880 w 1528576"/>
              <a:gd name="connsiteY11" fmla="*/ 1606550 h 3035300"/>
              <a:gd name="connsiteX12" fmla="*/ 63830 w 1528576"/>
              <a:gd name="connsiteY12" fmla="*/ 1644650 h 3035300"/>
              <a:gd name="connsiteX13" fmla="*/ 38430 w 1528576"/>
              <a:gd name="connsiteY13" fmla="*/ 1733550 h 3035300"/>
              <a:gd name="connsiteX14" fmla="*/ 44780 w 1528576"/>
              <a:gd name="connsiteY14" fmla="*/ 1949450 h 3035300"/>
              <a:gd name="connsiteX15" fmla="*/ 44780 w 1528576"/>
              <a:gd name="connsiteY15" fmla="*/ 2095500 h 3035300"/>
              <a:gd name="connsiteX16" fmla="*/ 25730 w 1528576"/>
              <a:gd name="connsiteY16" fmla="*/ 2165350 h 3035300"/>
              <a:gd name="connsiteX17" fmla="*/ 19380 w 1528576"/>
              <a:gd name="connsiteY17" fmla="*/ 2305050 h 3035300"/>
              <a:gd name="connsiteX18" fmla="*/ 6680 w 1528576"/>
              <a:gd name="connsiteY18" fmla="*/ 2705100 h 3035300"/>
              <a:gd name="connsiteX19" fmla="*/ 13030 w 1528576"/>
              <a:gd name="connsiteY19" fmla="*/ 2838450 h 3035300"/>
              <a:gd name="connsiteX20" fmla="*/ 38430 w 1528576"/>
              <a:gd name="connsiteY20" fmla="*/ 2965450 h 3035300"/>
              <a:gd name="connsiteX21" fmla="*/ 57480 w 1528576"/>
              <a:gd name="connsiteY21" fmla="*/ 3035300 h 3035300"/>
              <a:gd name="connsiteX22" fmla="*/ 63830 w 1528576"/>
              <a:gd name="connsiteY22" fmla="*/ 3009900 h 3035300"/>
              <a:gd name="connsiteX23" fmla="*/ 70180 w 1528576"/>
              <a:gd name="connsiteY23" fmla="*/ 2990850 h 3035300"/>
              <a:gd name="connsiteX24" fmla="*/ 82880 w 1528576"/>
              <a:gd name="connsiteY24" fmla="*/ 2660650 h 3035300"/>
              <a:gd name="connsiteX25" fmla="*/ 101930 w 1528576"/>
              <a:gd name="connsiteY25" fmla="*/ 2520950 h 3035300"/>
              <a:gd name="connsiteX26" fmla="*/ 127330 w 1528576"/>
              <a:gd name="connsiteY26" fmla="*/ 2089150 h 3035300"/>
              <a:gd name="connsiteX27" fmla="*/ 133680 w 1528576"/>
              <a:gd name="connsiteY27" fmla="*/ 2070100 h 3035300"/>
              <a:gd name="connsiteX28" fmla="*/ 127330 w 1528576"/>
              <a:gd name="connsiteY28" fmla="*/ 1987550 h 3035300"/>
              <a:gd name="connsiteX29" fmla="*/ 120980 w 1528576"/>
              <a:gd name="connsiteY29" fmla="*/ 1943100 h 3035300"/>
              <a:gd name="connsiteX30" fmla="*/ 114630 w 1528576"/>
              <a:gd name="connsiteY30" fmla="*/ 1879600 h 3035300"/>
              <a:gd name="connsiteX31" fmla="*/ 108280 w 1528576"/>
              <a:gd name="connsiteY31" fmla="*/ 1828800 h 3035300"/>
              <a:gd name="connsiteX32" fmla="*/ 108280 w 1528576"/>
              <a:gd name="connsiteY32" fmla="*/ 1549400 h 3035300"/>
              <a:gd name="connsiteX33" fmla="*/ 95580 w 1528576"/>
              <a:gd name="connsiteY33" fmla="*/ 1219200 h 3035300"/>
              <a:gd name="connsiteX34" fmla="*/ 76530 w 1528576"/>
              <a:gd name="connsiteY34" fmla="*/ 1041400 h 3035300"/>
              <a:gd name="connsiteX35" fmla="*/ 70180 w 1528576"/>
              <a:gd name="connsiteY35" fmla="*/ 977900 h 3035300"/>
              <a:gd name="connsiteX36" fmla="*/ 89230 w 1528576"/>
              <a:gd name="connsiteY36" fmla="*/ 774700 h 3035300"/>
              <a:gd name="connsiteX37" fmla="*/ 82880 w 1528576"/>
              <a:gd name="connsiteY37" fmla="*/ 463550 h 3035300"/>
              <a:gd name="connsiteX38" fmla="*/ 51130 w 1528576"/>
              <a:gd name="connsiteY38" fmla="*/ 355600 h 3035300"/>
              <a:gd name="connsiteX39" fmla="*/ 44780 w 1528576"/>
              <a:gd name="connsiteY39" fmla="*/ 336550 h 3035300"/>
              <a:gd name="connsiteX40" fmla="*/ 32080 w 1528576"/>
              <a:gd name="connsiteY40" fmla="*/ 285750 h 3035300"/>
              <a:gd name="connsiteX41" fmla="*/ 25730 w 1528576"/>
              <a:gd name="connsiteY41" fmla="*/ 196850 h 3035300"/>
              <a:gd name="connsiteX42" fmla="*/ 19380 w 1528576"/>
              <a:gd name="connsiteY42" fmla="*/ 165100 h 3035300"/>
              <a:gd name="connsiteX43" fmla="*/ 25730 w 1528576"/>
              <a:gd name="connsiteY43" fmla="*/ 76200 h 3035300"/>
              <a:gd name="connsiteX44" fmla="*/ 76530 w 1528576"/>
              <a:gd name="connsiteY44" fmla="*/ 82550 h 3035300"/>
              <a:gd name="connsiteX45" fmla="*/ 89230 w 1528576"/>
              <a:gd name="connsiteY45" fmla="*/ 114300 h 3035300"/>
              <a:gd name="connsiteX46" fmla="*/ 108280 w 1528576"/>
              <a:gd name="connsiteY46" fmla="*/ 184150 h 3035300"/>
              <a:gd name="connsiteX47" fmla="*/ 127330 w 1528576"/>
              <a:gd name="connsiteY47" fmla="*/ 273050 h 3035300"/>
              <a:gd name="connsiteX48" fmla="*/ 146380 w 1528576"/>
              <a:gd name="connsiteY48" fmla="*/ 349250 h 3035300"/>
              <a:gd name="connsiteX49" fmla="*/ 159080 w 1528576"/>
              <a:gd name="connsiteY49" fmla="*/ 463550 h 3035300"/>
              <a:gd name="connsiteX50" fmla="*/ 165430 w 1528576"/>
              <a:gd name="connsiteY50" fmla="*/ 546100 h 3035300"/>
              <a:gd name="connsiteX51" fmla="*/ 152730 w 1528576"/>
              <a:gd name="connsiteY51" fmla="*/ 831850 h 3035300"/>
              <a:gd name="connsiteX52" fmla="*/ 140030 w 1528576"/>
              <a:gd name="connsiteY52" fmla="*/ 1003300 h 3035300"/>
              <a:gd name="connsiteX53" fmla="*/ 152730 w 1528576"/>
              <a:gd name="connsiteY53" fmla="*/ 1727200 h 3035300"/>
              <a:gd name="connsiteX54" fmla="*/ 159080 w 1528576"/>
              <a:gd name="connsiteY54" fmla="*/ 1809750 h 3035300"/>
              <a:gd name="connsiteX55" fmla="*/ 165430 w 1528576"/>
              <a:gd name="connsiteY55" fmla="*/ 1905000 h 3035300"/>
              <a:gd name="connsiteX56" fmla="*/ 178130 w 1528576"/>
              <a:gd name="connsiteY56" fmla="*/ 1962150 h 3035300"/>
              <a:gd name="connsiteX57" fmla="*/ 184480 w 1528576"/>
              <a:gd name="connsiteY57" fmla="*/ 2311400 h 3035300"/>
              <a:gd name="connsiteX58" fmla="*/ 178130 w 1528576"/>
              <a:gd name="connsiteY58" fmla="*/ 2616200 h 3035300"/>
              <a:gd name="connsiteX59" fmla="*/ 165430 w 1528576"/>
              <a:gd name="connsiteY59" fmla="*/ 2679700 h 3035300"/>
              <a:gd name="connsiteX60" fmla="*/ 152730 w 1528576"/>
              <a:gd name="connsiteY60" fmla="*/ 2730500 h 3035300"/>
              <a:gd name="connsiteX61" fmla="*/ 152730 w 1528576"/>
              <a:gd name="connsiteY61" fmla="*/ 2927350 h 3035300"/>
              <a:gd name="connsiteX62" fmla="*/ 159080 w 1528576"/>
              <a:gd name="connsiteY62" fmla="*/ 2946400 h 3035300"/>
              <a:gd name="connsiteX63" fmla="*/ 178130 w 1528576"/>
              <a:gd name="connsiteY63" fmla="*/ 2940050 h 3035300"/>
              <a:gd name="connsiteX64" fmla="*/ 184480 w 1528576"/>
              <a:gd name="connsiteY64" fmla="*/ 2921000 h 3035300"/>
              <a:gd name="connsiteX65" fmla="*/ 190830 w 1528576"/>
              <a:gd name="connsiteY65" fmla="*/ 2870200 h 3035300"/>
              <a:gd name="connsiteX66" fmla="*/ 203530 w 1528576"/>
              <a:gd name="connsiteY66" fmla="*/ 2825750 h 3035300"/>
              <a:gd name="connsiteX67" fmla="*/ 209880 w 1528576"/>
              <a:gd name="connsiteY67" fmla="*/ 2800350 h 3035300"/>
              <a:gd name="connsiteX68" fmla="*/ 228930 w 1528576"/>
              <a:gd name="connsiteY68" fmla="*/ 2597150 h 3035300"/>
              <a:gd name="connsiteX69" fmla="*/ 235280 w 1528576"/>
              <a:gd name="connsiteY69" fmla="*/ 2286000 h 3035300"/>
              <a:gd name="connsiteX70" fmla="*/ 241630 w 1528576"/>
              <a:gd name="connsiteY70" fmla="*/ 2260600 h 3035300"/>
              <a:gd name="connsiteX71" fmla="*/ 247980 w 1528576"/>
              <a:gd name="connsiteY71" fmla="*/ 2222500 h 3035300"/>
              <a:gd name="connsiteX72" fmla="*/ 254330 w 1528576"/>
              <a:gd name="connsiteY72" fmla="*/ 2190750 h 3035300"/>
              <a:gd name="connsiteX73" fmla="*/ 247980 w 1528576"/>
              <a:gd name="connsiteY73" fmla="*/ 2139950 h 3035300"/>
              <a:gd name="connsiteX74" fmla="*/ 241630 w 1528576"/>
              <a:gd name="connsiteY74" fmla="*/ 2108200 h 3035300"/>
              <a:gd name="connsiteX75" fmla="*/ 235280 w 1528576"/>
              <a:gd name="connsiteY75" fmla="*/ 2051050 h 3035300"/>
              <a:gd name="connsiteX76" fmla="*/ 228930 w 1528576"/>
              <a:gd name="connsiteY76" fmla="*/ 2006600 h 3035300"/>
              <a:gd name="connsiteX77" fmla="*/ 222580 w 1528576"/>
              <a:gd name="connsiteY77" fmla="*/ 1924050 h 3035300"/>
              <a:gd name="connsiteX78" fmla="*/ 209880 w 1528576"/>
              <a:gd name="connsiteY78" fmla="*/ 1739900 h 3035300"/>
              <a:gd name="connsiteX79" fmla="*/ 216230 w 1528576"/>
              <a:gd name="connsiteY79" fmla="*/ 1409700 h 3035300"/>
              <a:gd name="connsiteX80" fmla="*/ 209880 w 1528576"/>
              <a:gd name="connsiteY80" fmla="*/ 1168400 h 3035300"/>
              <a:gd name="connsiteX81" fmla="*/ 222580 w 1528576"/>
              <a:gd name="connsiteY81" fmla="*/ 850900 h 3035300"/>
              <a:gd name="connsiteX82" fmla="*/ 216230 w 1528576"/>
              <a:gd name="connsiteY82" fmla="*/ 584200 h 3035300"/>
              <a:gd name="connsiteX83" fmla="*/ 197180 w 1528576"/>
              <a:gd name="connsiteY83" fmla="*/ 349250 h 3035300"/>
              <a:gd name="connsiteX84" fmla="*/ 190830 w 1528576"/>
              <a:gd name="connsiteY84" fmla="*/ 330200 h 3035300"/>
              <a:gd name="connsiteX85" fmla="*/ 178130 w 1528576"/>
              <a:gd name="connsiteY85" fmla="*/ 311150 h 3035300"/>
              <a:gd name="connsiteX86" fmla="*/ 197180 w 1528576"/>
              <a:gd name="connsiteY86" fmla="*/ 298450 h 3035300"/>
              <a:gd name="connsiteX87" fmla="*/ 216230 w 1528576"/>
              <a:gd name="connsiteY87" fmla="*/ 304800 h 3035300"/>
              <a:gd name="connsiteX88" fmla="*/ 273380 w 1528576"/>
              <a:gd name="connsiteY88" fmla="*/ 349250 h 3035300"/>
              <a:gd name="connsiteX89" fmla="*/ 279730 w 1528576"/>
              <a:gd name="connsiteY89" fmla="*/ 368300 h 3035300"/>
              <a:gd name="connsiteX90" fmla="*/ 311480 w 1528576"/>
              <a:gd name="connsiteY90" fmla="*/ 431800 h 3035300"/>
              <a:gd name="connsiteX91" fmla="*/ 317830 w 1528576"/>
              <a:gd name="connsiteY91" fmla="*/ 450850 h 3035300"/>
              <a:gd name="connsiteX92" fmla="*/ 311480 w 1528576"/>
              <a:gd name="connsiteY92" fmla="*/ 476250 h 3035300"/>
              <a:gd name="connsiteX93" fmla="*/ 298780 w 1528576"/>
              <a:gd name="connsiteY93" fmla="*/ 596900 h 3035300"/>
              <a:gd name="connsiteX94" fmla="*/ 292430 w 1528576"/>
              <a:gd name="connsiteY94" fmla="*/ 996950 h 3035300"/>
              <a:gd name="connsiteX95" fmla="*/ 279730 w 1528576"/>
              <a:gd name="connsiteY95" fmla="*/ 1225550 h 3035300"/>
              <a:gd name="connsiteX96" fmla="*/ 267030 w 1528576"/>
              <a:gd name="connsiteY96" fmla="*/ 1428750 h 3035300"/>
              <a:gd name="connsiteX97" fmla="*/ 260680 w 1528576"/>
              <a:gd name="connsiteY97" fmla="*/ 1924050 h 3035300"/>
              <a:gd name="connsiteX98" fmla="*/ 254330 w 1528576"/>
              <a:gd name="connsiteY98" fmla="*/ 2266950 h 3035300"/>
              <a:gd name="connsiteX99" fmla="*/ 260680 w 1528576"/>
              <a:gd name="connsiteY99" fmla="*/ 2647950 h 3035300"/>
              <a:gd name="connsiteX100" fmla="*/ 267030 w 1528576"/>
              <a:gd name="connsiteY100" fmla="*/ 2673350 h 3035300"/>
              <a:gd name="connsiteX101" fmla="*/ 273380 w 1528576"/>
              <a:gd name="connsiteY101" fmla="*/ 2711450 h 3035300"/>
              <a:gd name="connsiteX102" fmla="*/ 286080 w 1528576"/>
              <a:gd name="connsiteY102" fmla="*/ 2787650 h 3035300"/>
              <a:gd name="connsiteX103" fmla="*/ 336880 w 1528576"/>
              <a:gd name="connsiteY103" fmla="*/ 2762250 h 3035300"/>
              <a:gd name="connsiteX104" fmla="*/ 343230 w 1528576"/>
              <a:gd name="connsiteY104" fmla="*/ 2736850 h 3035300"/>
              <a:gd name="connsiteX105" fmla="*/ 349580 w 1528576"/>
              <a:gd name="connsiteY105" fmla="*/ 2470150 h 3035300"/>
              <a:gd name="connsiteX106" fmla="*/ 336880 w 1528576"/>
              <a:gd name="connsiteY106" fmla="*/ 2222500 h 3035300"/>
              <a:gd name="connsiteX107" fmla="*/ 336880 w 1528576"/>
              <a:gd name="connsiteY107" fmla="*/ 1771650 h 3035300"/>
              <a:gd name="connsiteX108" fmla="*/ 362280 w 1528576"/>
              <a:gd name="connsiteY108" fmla="*/ 1657350 h 3035300"/>
              <a:gd name="connsiteX109" fmla="*/ 368630 w 1528576"/>
              <a:gd name="connsiteY109" fmla="*/ 1276350 h 3035300"/>
              <a:gd name="connsiteX110" fmla="*/ 349580 w 1528576"/>
              <a:gd name="connsiteY110" fmla="*/ 831850 h 3035300"/>
              <a:gd name="connsiteX111" fmla="*/ 349580 w 1528576"/>
              <a:gd name="connsiteY111" fmla="*/ 831850 h 3035300"/>
              <a:gd name="connsiteX112" fmla="*/ 336880 w 1528576"/>
              <a:gd name="connsiteY112" fmla="*/ 774700 h 3035300"/>
              <a:gd name="connsiteX113" fmla="*/ 330530 w 1528576"/>
              <a:gd name="connsiteY113" fmla="*/ 711200 h 3035300"/>
              <a:gd name="connsiteX114" fmla="*/ 324180 w 1528576"/>
              <a:gd name="connsiteY114" fmla="*/ 692150 h 3035300"/>
              <a:gd name="connsiteX115" fmla="*/ 317830 w 1528576"/>
              <a:gd name="connsiteY115" fmla="*/ 622300 h 3035300"/>
              <a:gd name="connsiteX116" fmla="*/ 330530 w 1528576"/>
              <a:gd name="connsiteY116" fmla="*/ 514350 h 3035300"/>
              <a:gd name="connsiteX117" fmla="*/ 336880 w 1528576"/>
              <a:gd name="connsiteY117" fmla="*/ 488950 h 3035300"/>
              <a:gd name="connsiteX118" fmla="*/ 374980 w 1528576"/>
              <a:gd name="connsiteY118" fmla="*/ 463550 h 3035300"/>
              <a:gd name="connsiteX119" fmla="*/ 406730 w 1528576"/>
              <a:gd name="connsiteY119" fmla="*/ 469900 h 3035300"/>
              <a:gd name="connsiteX120" fmla="*/ 413080 w 1528576"/>
              <a:gd name="connsiteY120" fmla="*/ 527050 h 3035300"/>
              <a:gd name="connsiteX121" fmla="*/ 419430 w 1528576"/>
              <a:gd name="connsiteY121" fmla="*/ 590550 h 3035300"/>
              <a:gd name="connsiteX122" fmla="*/ 425780 w 1528576"/>
              <a:gd name="connsiteY122" fmla="*/ 781050 h 3035300"/>
              <a:gd name="connsiteX123" fmla="*/ 432130 w 1528576"/>
              <a:gd name="connsiteY123" fmla="*/ 876300 h 3035300"/>
              <a:gd name="connsiteX124" fmla="*/ 419430 w 1528576"/>
              <a:gd name="connsiteY124" fmla="*/ 996950 h 3035300"/>
              <a:gd name="connsiteX125" fmla="*/ 400380 w 1528576"/>
              <a:gd name="connsiteY125" fmla="*/ 1104900 h 3035300"/>
              <a:gd name="connsiteX126" fmla="*/ 394030 w 1528576"/>
              <a:gd name="connsiteY126" fmla="*/ 1809750 h 3035300"/>
              <a:gd name="connsiteX127" fmla="*/ 406730 w 1528576"/>
              <a:gd name="connsiteY127" fmla="*/ 2203450 h 3035300"/>
              <a:gd name="connsiteX128" fmla="*/ 419430 w 1528576"/>
              <a:gd name="connsiteY128" fmla="*/ 2330450 h 3035300"/>
              <a:gd name="connsiteX129" fmla="*/ 432130 w 1528576"/>
              <a:gd name="connsiteY129" fmla="*/ 2425700 h 3035300"/>
              <a:gd name="connsiteX130" fmla="*/ 438480 w 1528576"/>
              <a:gd name="connsiteY130" fmla="*/ 2444750 h 3035300"/>
              <a:gd name="connsiteX131" fmla="*/ 444830 w 1528576"/>
              <a:gd name="connsiteY131" fmla="*/ 2501900 h 3035300"/>
              <a:gd name="connsiteX132" fmla="*/ 451180 w 1528576"/>
              <a:gd name="connsiteY132" fmla="*/ 2546350 h 3035300"/>
              <a:gd name="connsiteX133" fmla="*/ 463880 w 1528576"/>
              <a:gd name="connsiteY133" fmla="*/ 2641600 h 3035300"/>
              <a:gd name="connsiteX134" fmla="*/ 495630 w 1528576"/>
              <a:gd name="connsiteY134" fmla="*/ 2590800 h 3035300"/>
              <a:gd name="connsiteX135" fmla="*/ 501980 w 1528576"/>
              <a:gd name="connsiteY135" fmla="*/ 2565400 h 3035300"/>
              <a:gd name="connsiteX136" fmla="*/ 514680 w 1528576"/>
              <a:gd name="connsiteY136" fmla="*/ 2527300 h 3035300"/>
              <a:gd name="connsiteX137" fmla="*/ 527380 w 1528576"/>
              <a:gd name="connsiteY137" fmla="*/ 2476500 h 3035300"/>
              <a:gd name="connsiteX138" fmla="*/ 514680 w 1528576"/>
              <a:gd name="connsiteY138" fmla="*/ 2197100 h 3035300"/>
              <a:gd name="connsiteX139" fmla="*/ 501980 w 1528576"/>
              <a:gd name="connsiteY139" fmla="*/ 2127250 h 3035300"/>
              <a:gd name="connsiteX140" fmla="*/ 495630 w 1528576"/>
              <a:gd name="connsiteY140" fmla="*/ 2082800 h 3035300"/>
              <a:gd name="connsiteX141" fmla="*/ 501980 w 1528576"/>
              <a:gd name="connsiteY141" fmla="*/ 1917700 h 3035300"/>
              <a:gd name="connsiteX142" fmla="*/ 508330 w 1528576"/>
              <a:gd name="connsiteY142" fmla="*/ 1676400 h 3035300"/>
              <a:gd name="connsiteX143" fmla="*/ 521030 w 1528576"/>
              <a:gd name="connsiteY143" fmla="*/ 1555750 h 3035300"/>
              <a:gd name="connsiteX144" fmla="*/ 514680 w 1528576"/>
              <a:gd name="connsiteY144" fmla="*/ 1276350 h 3035300"/>
              <a:gd name="connsiteX145" fmla="*/ 501980 w 1528576"/>
              <a:gd name="connsiteY145" fmla="*/ 1143000 h 3035300"/>
              <a:gd name="connsiteX146" fmla="*/ 495630 w 1528576"/>
              <a:gd name="connsiteY146" fmla="*/ 1041400 h 3035300"/>
              <a:gd name="connsiteX147" fmla="*/ 508330 w 1528576"/>
              <a:gd name="connsiteY147" fmla="*/ 946150 h 3035300"/>
              <a:gd name="connsiteX148" fmla="*/ 514680 w 1528576"/>
              <a:gd name="connsiteY148" fmla="*/ 730250 h 3035300"/>
              <a:gd name="connsiteX149" fmla="*/ 514680 w 1528576"/>
              <a:gd name="connsiteY149" fmla="*/ 666750 h 3035300"/>
              <a:gd name="connsiteX150" fmla="*/ 508330 w 1528576"/>
              <a:gd name="connsiteY150" fmla="*/ 577850 h 3035300"/>
              <a:gd name="connsiteX151" fmla="*/ 501980 w 1528576"/>
              <a:gd name="connsiteY151" fmla="*/ 558800 h 3035300"/>
              <a:gd name="connsiteX152" fmla="*/ 476580 w 1528576"/>
              <a:gd name="connsiteY152" fmla="*/ 577850 h 3035300"/>
              <a:gd name="connsiteX153" fmla="*/ 470230 w 1528576"/>
              <a:gd name="connsiteY153" fmla="*/ 628650 h 3035300"/>
              <a:gd name="connsiteX154" fmla="*/ 463880 w 1528576"/>
              <a:gd name="connsiteY154" fmla="*/ 825500 h 3035300"/>
              <a:gd name="connsiteX155" fmla="*/ 451180 w 1528576"/>
              <a:gd name="connsiteY155" fmla="*/ 889000 h 3035300"/>
              <a:gd name="connsiteX156" fmla="*/ 444830 w 1528576"/>
              <a:gd name="connsiteY156" fmla="*/ 927100 h 3035300"/>
              <a:gd name="connsiteX157" fmla="*/ 457530 w 1528576"/>
              <a:gd name="connsiteY157" fmla="*/ 1822450 h 3035300"/>
              <a:gd name="connsiteX158" fmla="*/ 444830 w 1528576"/>
              <a:gd name="connsiteY158" fmla="*/ 2254250 h 3035300"/>
              <a:gd name="connsiteX159" fmla="*/ 432130 w 1528576"/>
              <a:gd name="connsiteY159" fmla="*/ 2343150 h 3035300"/>
              <a:gd name="connsiteX160" fmla="*/ 438480 w 1528576"/>
              <a:gd name="connsiteY160" fmla="*/ 2406650 h 3035300"/>
              <a:gd name="connsiteX161" fmla="*/ 457530 w 1528576"/>
              <a:gd name="connsiteY161" fmla="*/ 2425700 h 3035300"/>
              <a:gd name="connsiteX162" fmla="*/ 489280 w 1528576"/>
              <a:gd name="connsiteY162" fmla="*/ 2451100 h 3035300"/>
              <a:gd name="connsiteX163" fmla="*/ 533730 w 1528576"/>
              <a:gd name="connsiteY163" fmla="*/ 2463800 h 3035300"/>
              <a:gd name="connsiteX164" fmla="*/ 590880 w 1528576"/>
              <a:gd name="connsiteY164" fmla="*/ 2451100 h 3035300"/>
              <a:gd name="connsiteX165" fmla="*/ 641680 w 1528576"/>
              <a:gd name="connsiteY165" fmla="*/ 2438400 h 3035300"/>
              <a:gd name="connsiteX166" fmla="*/ 654380 w 1528576"/>
              <a:gd name="connsiteY166" fmla="*/ 2419350 h 3035300"/>
              <a:gd name="connsiteX167" fmla="*/ 622630 w 1528576"/>
              <a:gd name="connsiteY167" fmla="*/ 2330450 h 3035300"/>
              <a:gd name="connsiteX168" fmla="*/ 603580 w 1528576"/>
              <a:gd name="connsiteY168" fmla="*/ 2228850 h 3035300"/>
              <a:gd name="connsiteX169" fmla="*/ 597230 w 1528576"/>
              <a:gd name="connsiteY169" fmla="*/ 2203450 h 3035300"/>
              <a:gd name="connsiteX170" fmla="*/ 571830 w 1528576"/>
              <a:gd name="connsiteY170" fmla="*/ 2051050 h 3035300"/>
              <a:gd name="connsiteX171" fmla="*/ 578180 w 1528576"/>
              <a:gd name="connsiteY171" fmla="*/ 1752600 h 3035300"/>
              <a:gd name="connsiteX172" fmla="*/ 584530 w 1528576"/>
              <a:gd name="connsiteY172" fmla="*/ 1606550 h 3035300"/>
              <a:gd name="connsiteX173" fmla="*/ 571830 w 1528576"/>
              <a:gd name="connsiteY173" fmla="*/ 1225550 h 3035300"/>
              <a:gd name="connsiteX174" fmla="*/ 578180 w 1528576"/>
              <a:gd name="connsiteY174" fmla="*/ 1130300 h 3035300"/>
              <a:gd name="connsiteX175" fmla="*/ 584530 w 1528576"/>
              <a:gd name="connsiteY175" fmla="*/ 1066800 h 3035300"/>
              <a:gd name="connsiteX176" fmla="*/ 590880 w 1528576"/>
              <a:gd name="connsiteY176" fmla="*/ 977900 h 3035300"/>
              <a:gd name="connsiteX177" fmla="*/ 578180 w 1528576"/>
              <a:gd name="connsiteY177" fmla="*/ 762000 h 3035300"/>
              <a:gd name="connsiteX178" fmla="*/ 571830 w 1528576"/>
              <a:gd name="connsiteY178" fmla="*/ 723900 h 3035300"/>
              <a:gd name="connsiteX179" fmla="*/ 565480 w 1528576"/>
              <a:gd name="connsiteY179" fmla="*/ 628650 h 3035300"/>
              <a:gd name="connsiteX180" fmla="*/ 546430 w 1528576"/>
              <a:gd name="connsiteY180" fmla="*/ 635000 h 3035300"/>
              <a:gd name="connsiteX181" fmla="*/ 540080 w 1528576"/>
              <a:gd name="connsiteY181" fmla="*/ 679450 h 3035300"/>
              <a:gd name="connsiteX182" fmla="*/ 552780 w 1528576"/>
              <a:gd name="connsiteY182" fmla="*/ 762000 h 3035300"/>
              <a:gd name="connsiteX183" fmla="*/ 559130 w 1528576"/>
              <a:gd name="connsiteY183" fmla="*/ 787400 h 3035300"/>
              <a:gd name="connsiteX184" fmla="*/ 590880 w 1528576"/>
              <a:gd name="connsiteY184" fmla="*/ 831850 h 3035300"/>
              <a:gd name="connsiteX185" fmla="*/ 609930 w 1528576"/>
              <a:gd name="connsiteY185" fmla="*/ 869950 h 3035300"/>
              <a:gd name="connsiteX186" fmla="*/ 616280 w 1528576"/>
              <a:gd name="connsiteY186" fmla="*/ 1079500 h 3035300"/>
              <a:gd name="connsiteX187" fmla="*/ 628980 w 1528576"/>
              <a:gd name="connsiteY187" fmla="*/ 1339850 h 3035300"/>
              <a:gd name="connsiteX188" fmla="*/ 635330 w 1528576"/>
              <a:gd name="connsiteY188" fmla="*/ 1898650 h 3035300"/>
              <a:gd name="connsiteX189" fmla="*/ 622630 w 1528576"/>
              <a:gd name="connsiteY189" fmla="*/ 1981200 h 3035300"/>
              <a:gd name="connsiteX190" fmla="*/ 616280 w 1528576"/>
              <a:gd name="connsiteY190" fmla="*/ 2038350 h 3035300"/>
              <a:gd name="connsiteX191" fmla="*/ 609930 w 1528576"/>
              <a:gd name="connsiteY191" fmla="*/ 2076450 h 3035300"/>
              <a:gd name="connsiteX192" fmla="*/ 597230 w 1528576"/>
              <a:gd name="connsiteY192" fmla="*/ 2247900 h 3035300"/>
              <a:gd name="connsiteX193" fmla="*/ 590880 w 1528576"/>
              <a:gd name="connsiteY193" fmla="*/ 2336800 h 3035300"/>
              <a:gd name="connsiteX194" fmla="*/ 597230 w 1528576"/>
              <a:gd name="connsiteY194" fmla="*/ 2419350 h 3035300"/>
              <a:gd name="connsiteX195" fmla="*/ 616280 w 1528576"/>
              <a:gd name="connsiteY195" fmla="*/ 2438400 h 3035300"/>
              <a:gd name="connsiteX196" fmla="*/ 686130 w 1528576"/>
              <a:gd name="connsiteY196" fmla="*/ 2425700 h 3035300"/>
              <a:gd name="connsiteX197" fmla="*/ 679780 w 1528576"/>
              <a:gd name="connsiteY197" fmla="*/ 2159000 h 3035300"/>
              <a:gd name="connsiteX198" fmla="*/ 698830 w 1528576"/>
              <a:gd name="connsiteY198" fmla="*/ 1841500 h 3035300"/>
              <a:gd name="connsiteX199" fmla="*/ 717880 w 1528576"/>
              <a:gd name="connsiteY199" fmla="*/ 1771650 h 3035300"/>
              <a:gd name="connsiteX200" fmla="*/ 724230 w 1528576"/>
              <a:gd name="connsiteY200" fmla="*/ 1530350 h 3035300"/>
              <a:gd name="connsiteX201" fmla="*/ 730580 w 1528576"/>
              <a:gd name="connsiteY201" fmla="*/ 1441450 h 3035300"/>
              <a:gd name="connsiteX202" fmla="*/ 717880 w 1528576"/>
              <a:gd name="connsiteY202" fmla="*/ 1155700 h 3035300"/>
              <a:gd name="connsiteX203" fmla="*/ 705180 w 1528576"/>
              <a:gd name="connsiteY203" fmla="*/ 958850 h 3035300"/>
              <a:gd name="connsiteX204" fmla="*/ 698830 w 1528576"/>
              <a:gd name="connsiteY204" fmla="*/ 768350 h 3035300"/>
              <a:gd name="connsiteX205" fmla="*/ 692480 w 1528576"/>
              <a:gd name="connsiteY205" fmla="*/ 749300 h 3035300"/>
              <a:gd name="connsiteX206" fmla="*/ 686130 w 1528576"/>
              <a:gd name="connsiteY206" fmla="*/ 723900 h 3035300"/>
              <a:gd name="connsiteX207" fmla="*/ 660730 w 1528576"/>
              <a:gd name="connsiteY207" fmla="*/ 742950 h 3035300"/>
              <a:gd name="connsiteX208" fmla="*/ 641680 w 1528576"/>
              <a:gd name="connsiteY208" fmla="*/ 806450 h 3035300"/>
              <a:gd name="connsiteX209" fmla="*/ 660730 w 1528576"/>
              <a:gd name="connsiteY209" fmla="*/ 965200 h 3035300"/>
              <a:gd name="connsiteX210" fmla="*/ 717880 w 1528576"/>
              <a:gd name="connsiteY210" fmla="*/ 1225550 h 3035300"/>
              <a:gd name="connsiteX211" fmla="*/ 736930 w 1528576"/>
              <a:gd name="connsiteY211" fmla="*/ 1327150 h 3035300"/>
              <a:gd name="connsiteX212" fmla="*/ 749630 w 1528576"/>
              <a:gd name="connsiteY212" fmla="*/ 1397000 h 3035300"/>
              <a:gd name="connsiteX213" fmla="*/ 736930 w 1528576"/>
              <a:gd name="connsiteY213" fmla="*/ 1543050 h 3035300"/>
              <a:gd name="connsiteX214" fmla="*/ 730580 w 1528576"/>
              <a:gd name="connsiteY214" fmla="*/ 1682750 h 3035300"/>
              <a:gd name="connsiteX215" fmla="*/ 736930 w 1528576"/>
              <a:gd name="connsiteY215" fmla="*/ 1898650 h 3035300"/>
              <a:gd name="connsiteX216" fmla="*/ 749630 w 1528576"/>
              <a:gd name="connsiteY216" fmla="*/ 1949450 h 3035300"/>
              <a:gd name="connsiteX217" fmla="*/ 755980 w 1528576"/>
              <a:gd name="connsiteY217" fmla="*/ 1987550 h 3035300"/>
              <a:gd name="connsiteX218" fmla="*/ 762330 w 1528576"/>
              <a:gd name="connsiteY218" fmla="*/ 2324100 h 3035300"/>
              <a:gd name="connsiteX219" fmla="*/ 787730 w 1528576"/>
              <a:gd name="connsiteY219" fmla="*/ 2343150 h 3035300"/>
              <a:gd name="connsiteX220" fmla="*/ 794080 w 1528576"/>
              <a:gd name="connsiteY220" fmla="*/ 2305050 h 3035300"/>
              <a:gd name="connsiteX221" fmla="*/ 806780 w 1528576"/>
              <a:gd name="connsiteY221" fmla="*/ 2286000 h 3035300"/>
              <a:gd name="connsiteX222" fmla="*/ 825830 w 1528576"/>
              <a:gd name="connsiteY222" fmla="*/ 2241550 h 3035300"/>
              <a:gd name="connsiteX223" fmla="*/ 832180 w 1528576"/>
              <a:gd name="connsiteY223" fmla="*/ 2171700 h 3035300"/>
              <a:gd name="connsiteX224" fmla="*/ 819480 w 1528576"/>
              <a:gd name="connsiteY224" fmla="*/ 1987550 h 3035300"/>
              <a:gd name="connsiteX225" fmla="*/ 794080 w 1528576"/>
              <a:gd name="connsiteY225" fmla="*/ 1714500 h 3035300"/>
              <a:gd name="connsiteX226" fmla="*/ 787730 w 1528576"/>
              <a:gd name="connsiteY226" fmla="*/ 1435100 h 3035300"/>
              <a:gd name="connsiteX227" fmla="*/ 775030 w 1528576"/>
              <a:gd name="connsiteY227" fmla="*/ 1257300 h 3035300"/>
              <a:gd name="connsiteX228" fmla="*/ 768680 w 1528576"/>
              <a:gd name="connsiteY228" fmla="*/ 1168400 h 3035300"/>
              <a:gd name="connsiteX229" fmla="*/ 755980 w 1528576"/>
              <a:gd name="connsiteY229" fmla="*/ 1054100 h 3035300"/>
              <a:gd name="connsiteX230" fmla="*/ 743280 w 1528576"/>
              <a:gd name="connsiteY230" fmla="*/ 908050 h 3035300"/>
              <a:gd name="connsiteX231" fmla="*/ 749630 w 1528576"/>
              <a:gd name="connsiteY231" fmla="*/ 869950 h 3035300"/>
              <a:gd name="connsiteX232" fmla="*/ 762330 w 1528576"/>
              <a:gd name="connsiteY232" fmla="*/ 831850 h 3035300"/>
              <a:gd name="connsiteX233" fmla="*/ 800430 w 1528576"/>
              <a:gd name="connsiteY233" fmla="*/ 838200 h 3035300"/>
              <a:gd name="connsiteX234" fmla="*/ 825830 w 1528576"/>
              <a:gd name="connsiteY234" fmla="*/ 882650 h 3035300"/>
              <a:gd name="connsiteX235" fmla="*/ 844880 w 1528576"/>
              <a:gd name="connsiteY235" fmla="*/ 914400 h 3035300"/>
              <a:gd name="connsiteX236" fmla="*/ 857580 w 1528576"/>
              <a:gd name="connsiteY236" fmla="*/ 1098550 h 3035300"/>
              <a:gd name="connsiteX237" fmla="*/ 870280 w 1528576"/>
              <a:gd name="connsiteY237" fmla="*/ 1301750 h 3035300"/>
              <a:gd name="connsiteX238" fmla="*/ 876630 w 1528576"/>
              <a:gd name="connsiteY238" fmla="*/ 1352550 h 3035300"/>
              <a:gd name="connsiteX239" fmla="*/ 863930 w 1528576"/>
              <a:gd name="connsiteY239" fmla="*/ 1435100 h 3035300"/>
              <a:gd name="connsiteX240" fmla="*/ 857580 w 1528576"/>
              <a:gd name="connsiteY240" fmla="*/ 1454150 h 3035300"/>
              <a:gd name="connsiteX241" fmla="*/ 844880 w 1528576"/>
              <a:gd name="connsiteY241" fmla="*/ 1720850 h 3035300"/>
              <a:gd name="connsiteX242" fmla="*/ 851230 w 1528576"/>
              <a:gd name="connsiteY242" fmla="*/ 1898650 h 3035300"/>
              <a:gd name="connsiteX243" fmla="*/ 857580 w 1528576"/>
              <a:gd name="connsiteY243" fmla="*/ 2095500 h 3035300"/>
              <a:gd name="connsiteX244" fmla="*/ 870280 w 1528576"/>
              <a:gd name="connsiteY244" fmla="*/ 2178050 h 3035300"/>
              <a:gd name="connsiteX245" fmla="*/ 876630 w 1528576"/>
              <a:gd name="connsiteY245" fmla="*/ 2209800 h 3035300"/>
              <a:gd name="connsiteX246" fmla="*/ 921080 w 1528576"/>
              <a:gd name="connsiteY246" fmla="*/ 2228850 h 3035300"/>
              <a:gd name="connsiteX247" fmla="*/ 933780 w 1528576"/>
              <a:gd name="connsiteY247" fmla="*/ 2178050 h 3035300"/>
              <a:gd name="connsiteX248" fmla="*/ 946480 w 1528576"/>
              <a:gd name="connsiteY248" fmla="*/ 2114550 h 3035300"/>
              <a:gd name="connsiteX249" fmla="*/ 921080 w 1528576"/>
              <a:gd name="connsiteY249" fmla="*/ 1714500 h 3035300"/>
              <a:gd name="connsiteX250" fmla="*/ 914730 w 1528576"/>
              <a:gd name="connsiteY250" fmla="*/ 1631950 h 3035300"/>
              <a:gd name="connsiteX251" fmla="*/ 902030 w 1528576"/>
              <a:gd name="connsiteY251" fmla="*/ 1504950 h 3035300"/>
              <a:gd name="connsiteX252" fmla="*/ 902030 w 1528576"/>
              <a:gd name="connsiteY252" fmla="*/ 1181100 h 3035300"/>
              <a:gd name="connsiteX253" fmla="*/ 908380 w 1528576"/>
              <a:gd name="connsiteY253" fmla="*/ 946150 h 3035300"/>
              <a:gd name="connsiteX254" fmla="*/ 952830 w 1528576"/>
              <a:gd name="connsiteY254" fmla="*/ 952500 h 3035300"/>
              <a:gd name="connsiteX255" fmla="*/ 959180 w 1528576"/>
              <a:gd name="connsiteY255" fmla="*/ 984250 h 3035300"/>
              <a:gd name="connsiteX256" fmla="*/ 984580 w 1528576"/>
              <a:gd name="connsiteY256" fmla="*/ 1327150 h 3035300"/>
              <a:gd name="connsiteX257" fmla="*/ 990930 w 1528576"/>
              <a:gd name="connsiteY257" fmla="*/ 1689100 h 3035300"/>
              <a:gd name="connsiteX258" fmla="*/ 984580 w 1528576"/>
              <a:gd name="connsiteY258" fmla="*/ 1771650 h 3035300"/>
              <a:gd name="connsiteX259" fmla="*/ 997280 w 1528576"/>
              <a:gd name="connsiteY259" fmla="*/ 1930400 h 3035300"/>
              <a:gd name="connsiteX260" fmla="*/ 1009980 w 1528576"/>
              <a:gd name="connsiteY260" fmla="*/ 2057400 h 3035300"/>
              <a:gd name="connsiteX261" fmla="*/ 1022680 w 1528576"/>
              <a:gd name="connsiteY261" fmla="*/ 2095500 h 3035300"/>
              <a:gd name="connsiteX262" fmla="*/ 1035380 w 1528576"/>
              <a:gd name="connsiteY262" fmla="*/ 2114550 h 3035300"/>
              <a:gd name="connsiteX263" fmla="*/ 1054430 w 1528576"/>
              <a:gd name="connsiteY263" fmla="*/ 2120900 h 3035300"/>
              <a:gd name="connsiteX264" fmla="*/ 1060780 w 1528576"/>
              <a:gd name="connsiteY264" fmla="*/ 2101850 h 3035300"/>
              <a:gd name="connsiteX265" fmla="*/ 1060780 w 1528576"/>
              <a:gd name="connsiteY265" fmla="*/ 1885950 h 3035300"/>
              <a:gd name="connsiteX266" fmla="*/ 1054430 w 1528576"/>
              <a:gd name="connsiteY266" fmla="*/ 1790700 h 3035300"/>
              <a:gd name="connsiteX267" fmla="*/ 1035380 w 1528576"/>
              <a:gd name="connsiteY267" fmla="*/ 1371600 h 3035300"/>
              <a:gd name="connsiteX268" fmla="*/ 1041730 w 1528576"/>
              <a:gd name="connsiteY268" fmla="*/ 1238250 h 3035300"/>
              <a:gd name="connsiteX269" fmla="*/ 1048080 w 1528576"/>
              <a:gd name="connsiteY269" fmla="*/ 1066800 h 3035300"/>
              <a:gd name="connsiteX270" fmla="*/ 1067130 w 1528576"/>
              <a:gd name="connsiteY270" fmla="*/ 1098550 h 3035300"/>
              <a:gd name="connsiteX271" fmla="*/ 1098880 w 1528576"/>
              <a:gd name="connsiteY271" fmla="*/ 1143000 h 3035300"/>
              <a:gd name="connsiteX272" fmla="*/ 1092530 w 1528576"/>
              <a:gd name="connsiteY272" fmla="*/ 1193800 h 3035300"/>
              <a:gd name="connsiteX273" fmla="*/ 1086180 w 1528576"/>
              <a:gd name="connsiteY273" fmla="*/ 1231900 h 3035300"/>
              <a:gd name="connsiteX274" fmla="*/ 1079830 w 1528576"/>
              <a:gd name="connsiteY274" fmla="*/ 1282700 h 3035300"/>
              <a:gd name="connsiteX275" fmla="*/ 1086180 w 1528576"/>
              <a:gd name="connsiteY275" fmla="*/ 1460500 h 3035300"/>
              <a:gd name="connsiteX276" fmla="*/ 1092530 w 1528576"/>
              <a:gd name="connsiteY276" fmla="*/ 1485900 h 3035300"/>
              <a:gd name="connsiteX277" fmla="*/ 1136980 w 1528576"/>
              <a:gd name="connsiteY277" fmla="*/ 1746250 h 3035300"/>
              <a:gd name="connsiteX278" fmla="*/ 1149680 w 1528576"/>
              <a:gd name="connsiteY278" fmla="*/ 1816100 h 3035300"/>
              <a:gd name="connsiteX279" fmla="*/ 1156030 w 1528576"/>
              <a:gd name="connsiteY279" fmla="*/ 1930400 h 3035300"/>
              <a:gd name="connsiteX280" fmla="*/ 1168730 w 1528576"/>
              <a:gd name="connsiteY280" fmla="*/ 2057400 h 3035300"/>
              <a:gd name="connsiteX281" fmla="*/ 1175080 w 1528576"/>
              <a:gd name="connsiteY281" fmla="*/ 2076450 h 3035300"/>
              <a:gd name="connsiteX282" fmla="*/ 1149680 w 1528576"/>
              <a:gd name="connsiteY282" fmla="*/ 2070100 h 3035300"/>
              <a:gd name="connsiteX283" fmla="*/ 1136980 w 1528576"/>
              <a:gd name="connsiteY283" fmla="*/ 2051050 h 3035300"/>
              <a:gd name="connsiteX284" fmla="*/ 1124280 w 1528576"/>
              <a:gd name="connsiteY284" fmla="*/ 1949450 h 3035300"/>
              <a:gd name="connsiteX285" fmla="*/ 1130630 w 1528576"/>
              <a:gd name="connsiteY285" fmla="*/ 1631950 h 3035300"/>
              <a:gd name="connsiteX286" fmla="*/ 1143330 w 1528576"/>
              <a:gd name="connsiteY286" fmla="*/ 1530350 h 3035300"/>
              <a:gd name="connsiteX287" fmla="*/ 1156030 w 1528576"/>
              <a:gd name="connsiteY287" fmla="*/ 1447800 h 3035300"/>
              <a:gd name="connsiteX288" fmla="*/ 1162380 w 1528576"/>
              <a:gd name="connsiteY288" fmla="*/ 1346200 h 3035300"/>
              <a:gd name="connsiteX289" fmla="*/ 1181430 w 1528576"/>
              <a:gd name="connsiteY289" fmla="*/ 1263650 h 3035300"/>
              <a:gd name="connsiteX290" fmla="*/ 1194130 w 1528576"/>
              <a:gd name="connsiteY290" fmla="*/ 1193800 h 3035300"/>
              <a:gd name="connsiteX291" fmla="*/ 1200480 w 1528576"/>
              <a:gd name="connsiteY291" fmla="*/ 1212850 h 3035300"/>
              <a:gd name="connsiteX292" fmla="*/ 1213180 w 1528576"/>
              <a:gd name="connsiteY292" fmla="*/ 1314450 h 3035300"/>
              <a:gd name="connsiteX293" fmla="*/ 1206830 w 1528576"/>
              <a:gd name="connsiteY293" fmla="*/ 1441450 h 3035300"/>
              <a:gd name="connsiteX294" fmla="*/ 1200480 w 1528576"/>
              <a:gd name="connsiteY294" fmla="*/ 1530350 h 3035300"/>
              <a:gd name="connsiteX295" fmla="*/ 1206830 w 1528576"/>
              <a:gd name="connsiteY295" fmla="*/ 1993900 h 3035300"/>
              <a:gd name="connsiteX296" fmla="*/ 1225880 w 1528576"/>
              <a:gd name="connsiteY296" fmla="*/ 2006600 h 3035300"/>
              <a:gd name="connsiteX297" fmla="*/ 1270330 w 1528576"/>
              <a:gd name="connsiteY297" fmla="*/ 1993900 h 3035300"/>
              <a:gd name="connsiteX298" fmla="*/ 1263980 w 1528576"/>
              <a:gd name="connsiteY298" fmla="*/ 1924050 h 3035300"/>
              <a:gd name="connsiteX299" fmla="*/ 1257630 w 1528576"/>
              <a:gd name="connsiteY299" fmla="*/ 1828800 h 3035300"/>
              <a:gd name="connsiteX300" fmla="*/ 1251280 w 1528576"/>
              <a:gd name="connsiteY300" fmla="*/ 1809750 h 3035300"/>
              <a:gd name="connsiteX301" fmla="*/ 1232230 w 1528576"/>
              <a:gd name="connsiteY301" fmla="*/ 1720850 h 3035300"/>
              <a:gd name="connsiteX302" fmla="*/ 1257630 w 1528576"/>
              <a:gd name="connsiteY302" fmla="*/ 1689100 h 3035300"/>
              <a:gd name="connsiteX303" fmla="*/ 1276680 w 1528576"/>
              <a:gd name="connsiteY303" fmla="*/ 1701800 h 3035300"/>
              <a:gd name="connsiteX304" fmla="*/ 1283030 w 1528576"/>
              <a:gd name="connsiteY304" fmla="*/ 1739900 h 3035300"/>
              <a:gd name="connsiteX305" fmla="*/ 1295730 w 1528576"/>
              <a:gd name="connsiteY305" fmla="*/ 1854200 h 3035300"/>
              <a:gd name="connsiteX306" fmla="*/ 1321130 w 1528576"/>
              <a:gd name="connsiteY306" fmla="*/ 1847850 h 3035300"/>
              <a:gd name="connsiteX307" fmla="*/ 1346530 w 1528576"/>
              <a:gd name="connsiteY307" fmla="*/ 1752600 h 3035300"/>
              <a:gd name="connsiteX308" fmla="*/ 1378280 w 1528576"/>
              <a:gd name="connsiteY308" fmla="*/ 1720850 h 3035300"/>
              <a:gd name="connsiteX309" fmla="*/ 1390980 w 1528576"/>
              <a:gd name="connsiteY309" fmla="*/ 1765300 h 3035300"/>
              <a:gd name="connsiteX310" fmla="*/ 1397330 w 1528576"/>
              <a:gd name="connsiteY310" fmla="*/ 1784350 h 3035300"/>
              <a:gd name="connsiteX311" fmla="*/ 1410030 w 1528576"/>
              <a:gd name="connsiteY311" fmla="*/ 1803400 h 3035300"/>
              <a:gd name="connsiteX312" fmla="*/ 1429080 w 1528576"/>
              <a:gd name="connsiteY312" fmla="*/ 1809750 h 3035300"/>
              <a:gd name="connsiteX313" fmla="*/ 1422730 w 1528576"/>
              <a:gd name="connsiteY313" fmla="*/ 1733550 h 3035300"/>
              <a:gd name="connsiteX314" fmla="*/ 1429080 w 1528576"/>
              <a:gd name="connsiteY314" fmla="*/ 1676400 h 3035300"/>
              <a:gd name="connsiteX315" fmla="*/ 1460830 w 1528576"/>
              <a:gd name="connsiteY315" fmla="*/ 1714500 h 3035300"/>
              <a:gd name="connsiteX316" fmla="*/ 1467180 w 1528576"/>
              <a:gd name="connsiteY316" fmla="*/ 1733550 h 3035300"/>
              <a:gd name="connsiteX317" fmla="*/ 1505280 w 1528576"/>
              <a:gd name="connsiteY317" fmla="*/ 1765300 h 3035300"/>
              <a:gd name="connsiteX318" fmla="*/ 1524330 w 1528576"/>
              <a:gd name="connsiteY318" fmla="*/ 1758950 h 3035300"/>
              <a:gd name="connsiteX319" fmla="*/ 1511630 w 1528576"/>
              <a:gd name="connsiteY319" fmla="*/ 1619250 h 3035300"/>
              <a:gd name="connsiteX320" fmla="*/ 1498930 w 1528576"/>
              <a:gd name="connsiteY320" fmla="*/ 1562100 h 3035300"/>
              <a:gd name="connsiteX321" fmla="*/ 1479880 w 1528576"/>
              <a:gd name="connsiteY321" fmla="*/ 1543050 h 3035300"/>
              <a:gd name="connsiteX322" fmla="*/ 1429080 w 1528576"/>
              <a:gd name="connsiteY322" fmla="*/ 1549400 h 3035300"/>
              <a:gd name="connsiteX323" fmla="*/ 1410030 w 1528576"/>
              <a:gd name="connsiteY323" fmla="*/ 1536700 h 3035300"/>
              <a:gd name="connsiteX324" fmla="*/ 1390980 w 1528576"/>
              <a:gd name="connsiteY324" fmla="*/ 1530350 h 3035300"/>
              <a:gd name="connsiteX325" fmla="*/ 1321130 w 1528576"/>
              <a:gd name="connsiteY325" fmla="*/ 1549400 h 3035300"/>
              <a:gd name="connsiteX326" fmla="*/ 1295730 w 1528576"/>
              <a:gd name="connsiteY326" fmla="*/ 1587500 h 3035300"/>
              <a:gd name="connsiteX327" fmla="*/ 1276680 w 1528576"/>
              <a:gd name="connsiteY327" fmla="*/ 1581150 h 3035300"/>
              <a:gd name="connsiteX328" fmla="*/ 1270330 w 1528576"/>
              <a:gd name="connsiteY328" fmla="*/ 1524000 h 3035300"/>
              <a:gd name="connsiteX329" fmla="*/ 1263980 w 1528576"/>
              <a:gd name="connsiteY329" fmla="*/ 1504950 h 3035300"/>
              <a:gd name="connsiteX330" fmla="*/ 1276680 w 1528576"/>
              <a:gd name="connsiteY330" fmla="*/ 1466850 h 3035300"/>
              <a:gd name="connsiteX331" fmla="*/ 1232230 w 1528576"/>
              <a:gd name="connsiteY331" fmla="*/ 1441450 h 3035300"/>
              <a:gd name="connsiteX332" fmla="*/ 1213180 w 1528576"/>
              <a:gd name="connsiteY332" fmla="*/ 1435100 h 3035300"/>
              <a:gd name="connsiteX333" fmla="*/ 1263980 w 1528576"/>
              <a:gd name="connsiteY333" fmla="*/ 1403350 h 3035300"/>
              <a:gd name="connsiteX334" fmla="*/ 1251280 w 1528576"/>
              <a:gd name="connsiteY334" fmla="*/ 1314450 h 3035300"/>
              <a:gd name="connsiteX335" fmla="*/ 1219530 w 1528576"/>
              <a:gd name="connsiteY335" fmla="*/ 1257300 h 3035300"/>
              <a:gd name="connsiteX336" fmla="*/ 1213180 w 1528576"/>
              <a:gd name="connsiteY336" fmla="*/ 1231900 h 3035300"/>
              <a:gd name="connsiteX337" fmla="*/ 1206830 w 1528576"/>
              <a:gd name="connsiteY337" fmla="*/ 1212850 h 3035300"/>
              <a:gd name="connsiteX338" fmla="*/ 1244930 w 1528576"/>
              <a:gd name="connsiteY338" fmla="*/ 1238250 h 3035300"/>
              <a:gd name="connsiteX339" fmla="*/ 1263980 w 1528576"/>
              <a:gd name="connsiteY339" fmla="*/ 1250950 h 3035300"/>
              <a:gd name="connsiteX340" fmla="*/ 1283030 w 1528576"/>
              <a:gd name="connsiteY340" fmla="*/ 1257300 h 3035300"/>
              <a:gd name="connsiteX341" fmla="*/ 1302080 w 1528576"/>
              <a:gd name="connsiteY341" fmla="*/ 1270000 h 3035300"/>
              <a:gd name="connsiteX342" fmla="*/ 1340180 w 1528576"/>
              <a:gd name="connsiteY342" fmla="*/ 1282700 h 3035300"/>
              <a:gd name="connsiteX343" fmla="*/ 1321130 w 1528576"/>
              <a:gd name="connsiteY343" fmla="*/ 1301750 h 3035300"/>
              <a:gd name="connsiteX344" fmla="*/ 1295730 w 1528576"/>
              <a:gd name="connsiteY344" fmla="*/ 1346200 h 3035300"/>
              <a:gd name="connsiteX345" fmla="*/ 1263980 w 1528576"/>
              <a:gd name="connsiteY345" fmla="*/ 1403350 h 3035300"/>
              <a:gd name="connsiteX346" fmla="*/ 1257630 w 1528576"/>
              <a:gd name="connsiteY346" fmla="*/ 1454150 h 303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528576" h="3035300">
                <a:moveTo>
                  <a:pt x="6680" y="0"/>
                </a:moveTo>
                <a:lnTo>
                  <a:pt x="6680" y="0"/>
                </a:lnTo>
                <a:cubicBezTo>
                  <a:pt x="3696" y="176046"/>
                  <a:pt x="-6731" y="346359"/>
                  <a:pt x="6680" y="520700"/>
                </a:cubicBezTo>
                <a:cubicBezTo>
                  <a:pt x="7193" y="527374"/>
                  <a:pt x="10913" y="533400"/>
                  <a:pt x="13030" y="539750"/>
                </a:cubicBezTo>
                <a:cubicBezTo>
                  <a:pt x="15147" y="558800"/>
                  <a:pt x="16229" y="577994"/>
                  <a:pt x="19380" y="596900"/>
                </a:cubicBezTo>
                <a:cubicBezTo>
                  <a:pt x="20480" y="603502"/>
                  <a:pt x="24712" y="609334"/>
                  <a:pt x="25730" y="615950"/>
                </a:cubicBezTo>
                <a:cubicBezTo>
                  <a:pt x="28965" y="636975"/>
                  <a:pt x="29963" y="658283"/>
                  <a:pt x="32080" y="679450"/>
                </a:cubicBezTo>
                <a:cubicBezTo>
                  <a:pt x="33313" y="734918"/>
                  <a:pt x="40526" y="1168275"/>
                  <a:pt x="51130" y="1231900"/>
                </a:cubicBezTo>
                <a:cubicBezTo>
                  <a:pt x="53247" y="1244600"/>
                  <a:pt x="55177" y="1257332"/>
                  <a:pt x="57480" y="1270000"/>
                </a:cubicBezTo>
                <a:cubicBezTo>
                  <a:pt x="59411" y="1280619"/>
                  <a:pt x="62248" y="1291074"/>
                  <a:pt x="63830" y="1301750"/>
                </a:cubicBezTo>
                <a:cubicBezTo>
                  <a:pt x="83824" y="1436713"/>
                  <a:pt x="80332" y="1410880"/>
                  <a:pt x="89230" y="1517650"/>
                </a:cubicBezTo>
                <a:cubicBezTo>
                  <a:pt x="87113" y="1547283"/>
                  <a:pt x="88706" y="1577418"/>
                  <a:pt x="82880" y="1606550"/>
                </a:cubicBezTo>
                <a:cubicBezTo>
                  <a:pt x="80095" y="1620473"/>
                  <a:pt x="69103" y="1631467"/>
                  <a:pt x="63830" y="1644650"/>
                </a:cubicBezTo>
                <a:cubicBezTo>
                  <a:pt x="45860" y="1689576"/>
                  <a:pt x="46303" y="1694183"/>
                  <a:pt x="38430" y="1733550"/>
                </a:cubicBezTo>
                <a:cubicBezTo>
                  <a:pt x="40547" y="1805517"/>
                  <a:pt x="41435" y="1877530"/>
                  <a:pt x="44780" y="1949450"/>
                </a:cubicBezTo>
                <a:cubicBezTo>
                  <a:pt x="48682" y="2033351"/>
                  <a:pt x="61375" y="1991784"/>
                  <a:pt x="44780" y="2095500"/>
                </a:cubicBezTo>
                <a:cubicBezTo>
                  <a:pt x="40967" y="2119331"/>
                  <a:pt x="32080" y="2142067"/>
                  <a:pt x="25730" y="2165350"/>
                </a:cubicBezTo>
                <a:cubicBezTo>
                  <a:pt x="23613" y="2211917"/>
                  <a:pt x="20590" y="2258451"/>
                  <a:pt x="19380" y="2305050"/>
                </a:cubicBezTo>
                <a:cubicBezTo>
                  <a:pt x="9117" y="2700187"/>
                  <a:pt x="28000" y="2534539"/>
                  <a:pt x="6680" y="2705100"/>
                </a:cubicBezTo>
                <a:cubicBezTo>
                  <a:pt x="8797" y="2749550"/>
                  <a:pt x="9001" y="2794132"/>
                  <a:pt x="13030" y="2838450"/>
                </a:cubicBezTo>
                <a:cubicBezTo>
                  <a:pt x="15375" y="2864243"/>
                  <a:pt x="28449" y="2935506"/>
                  <a:pt x="38430" y="2965450"/>
                </a:cubicBezTo>
                <a:cubicBezTo>
                  <a:pt x="54543" y="3013789"/>
                  <a:pt x="48505" y="2990423"/>
                  <a:pt x="57480" y="3035300"/>
                </a:cubicBezTo>
                <a:cubicBezTo>
                  <a:pt x="59597" y="3026833"/>
                  <a:pt x="61432" y="3018291"/>
                  <a:pt x="63830" y="3009900"/>
                </a:cubicBezTo>
                <a:cubicBezTo>
                  <a:pt x="65669" y="3003464"/>
                  <a:pt x="69815" y="2997534"/>
                  <a:pt x="70180" y="2990850"/>
                </a:cubicBezTo>
                <a:cubicBezTo>
                  <a:pt x="76179" y="2880865"/>
                  <a:pt x="63176" y="2769021"/>
                  <a:pt x="82880" y="2660650"/>
                </a:cubicBezTo>
                <a:cubicBezTo>
                  <a:pt x="99762" y="2567798"/>
                  <a:pt x="93437" y="2614368"/>
                  <a:pt x="101930" y="2520950"/>
                </a:cubicBezTo>
                <a:cubicBezTo>
                  <a:pt x="111201" y="2242818"/>
                  <a:pt x="84362" y="2246700"/>
                  <a:pt x="127330" y="2089150"/>
                </a:cubicBezTo>
                <a:cubicBezTo>
                  <a:pt x="129091" y="2082692"/>
                  <a:pt x="131563" y="2076450"/>
                  <a:pt x="133680" y="2070100"/>
                </a:cubicBezTo>
                <a:cubicBezTo>
                  <a:pt x="131563" y="2042583"/>
                  <a:pt x="130076" y="2015011"/>
                  <a:pt x="127330" y="1987550"/>
                </a:cubicBezTo>
                <a:cubicBezTo>
                  <a:pt x="125841" y="1972657"/>
                  <a:pt x="122729" y="1957965"/>
                  <a:pt x="120980" y="1943100"/>
                </a:cubicBezTo>
                <a:cubicBezTo>
                  <a:pt x="118495" y="1921973"/>
                  <a:pt x="116979" y="1900742"/>
                  <a:pt x="114630" y="1879600"/>
                </a:cubicBezTo>
                <a:cubicBezTo>
                  <a:pt x="112745" y="1862639"/>
                  <a:pt x="110397" y="1845733"/>
                  <a:pt x="108280" y="1828800"/>
                </a:cubicBezTo>
                <a:cubicBezTo>
                  <a:pt x="118318" y="1628045"/>
                  <a:pt x="115017" y="1771708"/>
                  <a:pt x="108280" y="1549400"/>
                </a:cubicBezTo>
                <a:cubicBezTo>
                  <a:pt x="94666" y="1100132"/>
                  <a:pt x="112395" y="1409770"/>
                  <a:pt x="95580" y="1219200"/>
                </a:cubicBezTo>
                <a:cubicBezTo>
                  <a:pt x="80935" y="1053221"/>
                  <a:pt x="95452" y="1117090"/>
                  <a:pt x="76530" y="1041400"/>
                </a:cubicBezTo>
                <a:cubicBezTo>
                  <a:pt x="74413" y="1020233"/>
                  <a:pt x="69589" y="999164"/>
                  <a:pt x="70180" y="977900"/>
                </a:cubicBezTo>
                <a:cubicBezTo>
                  <a:pt x="73374" y="862925"/>
                  <a:pt x="76254" y="852558"/>
                  <a:pt x="89230" y="774700"/>
                </a:cubicBezTo>
                <a:cubicBezTo>
                  <a:pt x="87113" y="670983"/>
                  <a:pt x="86455" y="567227"/>
                  <a:pt x="82880" y="463550"/>
                </a:cubicBezTo>
                <a:cubicBezTo>
                  <a:pt x="79609" y="368700"/>
                  <a:pt x="79995" y="442196"/>
                  <a:pt x="51130" y="355600"/>
                </a:cubicBezTo>
                <a:cubicBezTo>
                  <a:pt x="49013" y="349250"/>
                  <a:pt x="46541" y="343008"/>
                  <a:pt x="44780" y="336550"/>
                </a:cubicBezTo>
                <a:cubicBezTo>
                  <a:pt x="40187" y="319711"/>
                  <a:pt x="32080" y="285750"/>
                  <a:pt x="32080" y="285750"/>
                </a:cubicBezTo>
                <a:cubicBezTo>
                  <a:pt x="29963" y="256117"/>
                  <a:pt x="28840" y="226396"/>
                  <a:pt x="25730" y="196850"/>
                </a:cubicBezTo>
                <a:cubicBezTo>
                  <a:pt x="24600" y="186116"/>
                  <a:pt x="19380" y="175893"/>
                  <a:pt x="19380" y="165100"/>
                </a:cubicBezTo>
                <a:cubicBezTo>
                  <a:pt x="19380" y="135391"/>
                  <a:pt x="23613" y="105833"/>
                  <a:pt x="25730" y="76200"/>
                </a:cubicBezTo>
                <a:cubicBezTo>
                  <a:pt x="42663" y="78317"/>
                  <a:pt x="61897" y="73770"/>
                  <a:pt x="76530" y="82550"/>
                </a:cubicBezTo>
                <a:cubicBezTo>
                  <a:pt x="86304" y="88415"/>
                  <a:pt x="85228" y="103627"/>
                  <a:pt x="89230" y="114300"/>
                </a:cubicBezTo>
                <a:cubicBezTo>
                  <a:pt x="97549" y="136485"/>
                  <a:pt x="103214" y="161861"/>
                  <a:pt x="108280" y="184150"/>
                </a:cubicBezTo>
                <a:cubicBezTo>
                  <a:pt x="114996" y="213702"/>
                  <a:pt x="120389" y="243550"/>
                  <a:pt x="127330" y="273050"/>
                </a:cubicBezTo>
                <a:cubicBezTo>
                  <a:pt x="141743" y="334305"/>
                  <a:pt x="126712" y="216493"/>
                  <a:pt x="146380" y="349250"/>
                </a:cubicBezTo>
                <a:cubicBezTo>
                  <a:pt x="151998" y="387171"/>
                  <a:pt x="155387" y="425394"/>
                  <a:pt x="159080" y="463550"/>
                </a:cubicBezTo>
                <a:cubicBezTo>
                  <a:pt x="161738" y="491020"/>
                  <a:pt x="163313" y="518583"/>
                  <a:pt x="165430" y="546100"/>
                </a:cubicBezTo>
                <a:cubicBezTo>
                  <a:pt x="161197" y="641350"/>
                  <a:pt x="159072" y="736717"/>
                  <a:pt x="152730" y="831850"/>
                </a:cubicBezTo>
                <a:cubicBezTo>
                  <a:pt x="144685" y="952532"/>
                  <a:pt x="149023" y="895389"/>
                  <a:pt x="140030" y="1003300"/>
                </a:cubicBezTo>
                <a:cubicBezTo>
                  <a:pt x="144263" y="1244600"/>
                  <a:pt x="147031" y="1485930"/>
                  <a:pt x="152730" y="1727200"/>
                </a:cubicBezTo>
                <a:cubicBezTo>
                  <a:pt x="153382" y="1754790"/>
                  <a:pt x="157114" y="1782222"/>
                  <a:pt x="159080" y="1809750"/>
                </a:cubicBezTo>
                <a:cubicBezTo>
                  <a:pt x="161347" y="1841490"/>
                  <a:pt x="162264" y="1873337"/>
                  <a:pt x="165430" y="1905000"/>
                </a:cubicBezTo>
                <a:cubicBezTo>
                  <a:pt x="166774" y="1918436"/>
                  <a:pt x="174595" y="1948008"/>
                  <a:pt x="178130" y="1962150"/>
                </a:cubicBezTo>
                <a:cubicBezTo>
                  <a:pt x="180247" y="2078567"/>
                  <a:pt x="184480" y="2194964"/>
                  <a:pt x="184480" y="2311400"/>
                </a:cubicBezTo>
                <a:cubicBezTo>
                  <a:pt x="184480" y="2413022"/>
                  <a:pt x="183379" y="2514714"/>
                  <a:pt x="178130" y="2616200"/>
                </a:cubicBezTo>
                <a:cubicBezTo>
                  <a:pt x="177015" y="2637757"/>
                  <a:pt x="170665" y="2658759"/>
                  <a:pt x="165430" y="2679700"/>
                </a:cubicBezTo>
                <a:lnTo>
                  <a:pt x="152730" y="2730500"/>
                </a:lnTo>
                <a:cubicBezTo>
                  <a:pt x="144109" y="2825331"/>
                  <a:pt x="142373" y="2808239"/>
                  <a:pt x="152730" y="2927350"/>
                </a:cubicBezTo>
                <a:cubicBezTo>
                  <a:pt x="153310" y="2934018"/>
                  <a:pt x="156963" y="2940050"/>
                  <a:pt x="159080" y="2946400"/>
                </a:cubicBezTo>
                <a:cubicBezTo>
                  <a:pt x="165430" y="2944283"/>
                  <a:pt x="173397" y="2944783"/>
                  <a:pt x="178130" y="2940050"/>
                </a:cubicBezTo>
                <a:cubicBezTo>
                  <a:pt x="182863" y="2935317"/>
                  <a:pt x="183283" y="2927586"/>
                  <a:pt x="184480" y="2921000"/>
                </a:cubicBezTo>
                <a:cubicBezTo>
                  <a:pt x="187533" y="2904210"/>
                  <a:pt x="187483" y="2886934"/>
                  <a:pt x="190830" y="2870200"/>
                </a:cubicBezTo>
                <a:cubicBezTo>
                  <a:pt x="193852" y="2855090"/>
                  <a:pt x="199475" y="2840617"/>
                  <a:pt x="203530" y="2825750"/>
                </a:cubicBezTo>
                <a:cubicBezTo>
                  <a:pt x="205826" y="2817330"/>
                  <a:pt x="207763" y="2808817"/>
                  <a:pt x="209880" y="2800350"/>
                </a:cubicBezTo>
                <a:cubicBezTo>
                  <a:pt x="225116" y="2647988"/>
                  <a:pt x="219047" y="2715748"/>
                  <a:pt x="228930" y="2597150"/>
                </a:cubicBezTo>
                <a:cubicBezTo>
                  <a:pt x="231047" y="2493433"/>
                  <a:pt x="231368" y="2389664"/>
                  <a:pt x="235280" y="2286000"/>
                </a:cubicBezTo>
                <a:cubicBezTo>
                  <a:pt x="235609" y="2277279"/>
                  <a:pt x="239918" y="2269158"/>
                  <a:pt x="241630" y="2260600"/>
                </a:cubicBezTo>
                <a:cubicBezTo>
                  <a:pt x="244155" y="2247975"/>
                  <a:pt x="245677" y="2235168"/>
                  <a:pt x="247980" y="2222500"/>
                </a:cubicBezTo>
                <a:cubicBezTo>
                  <a:pt x="249911" y="2211881"/>
                  <a:pt x="252213" y="2201333"/>
                  <a:pt x="254330" y="2190750"/>
                </a:cubicBezTo>
                <a:cubicBezTo>
                  <a:pt x="252213" y="2173817"/>
                  <a:pt x="250575" y="2156817"/>
                  <a:pt x="247980" y="2139950"/>
                </a:cubicBezTo>
                <a:cubicBezTo>
                  <a:pt x="246339" y="2129283"/>
                  <a:pt x="243156" y="2118884"/>
                  <a:pt x="241630" y="2108200"/>
                </a:cubicBezTo>
                <a:cubicBezTo>
                  <a:pt x="238919" y="2089225"/>
                  <a:pt x="237657" y="2070069"/>
                  <a:pt x="235280" y="2051050"/>
                </a:cubicBezTo>
                <a:cubicBezTo>
                  <a:pt x="233424" y="2036198"/>
                  <a:pt x="230419" y="2021493"/>
                  <a:pt x="228930" y="2006600"/>
                </a:cubicBezTo>
                <a:cubicBezTo>
                  <a:pt x="226184" y="1979139"/>
                  <a:pt x="224872" y="1951553"/>
                  <a:pt x="222580" y="1924050"/>
                </a:cubicBezTo>
                <a:cubicBezTo>
                  <a:pt x="211141" y="1786784"/>
                  <a:pt x="220194" y="1925552"/>
                  <a:pt x="209880" y="1739900"/>
                </a:cubicBezTo>
                <a:cubicBezTo>
                  <a:pt x="211997" y="1629833"/>
                  <a:pt x="216230" y="1519787"/>
                  <a:pt x="216230" y="1409700"/>
                </a:cubicBezTo>
                <a:cubicBezTo>
                  <a:pt x="216230" y="1329239"/>
                  <a:pt x="209880" y="1248861"/>
                  <a:pt x="209880" y="1168400"/>
                </a:cubicBezTo>
                <a:cubicBezTo>
                  <a:pt x="209880" y="1090779"/>
                  <a:pt x="218236" y="937790"/>
                  <a:pt x="222580" y="850900"/>
                </a:cubicBezTo>
                <a:cubicBezTo>
                  <a:pt x="220463" y="762000"/>
                  <a:pt x="218734" y="673090"/>
                  <a:pt x="216230" y="584200"/>
                </a:cubicBezTo>
                <a:cubicBezTo>
                  <a:pt x="213657" y="492849"/>
                  <a:pt x="223532" y="428307"/>
                  <a:pt x="197180" y="349250"/>
                </a:cubicBezTo>
                <a:cubicBezTo>
                  <a:pt x="195063" y="342900"/>
                  <a:pt x="193823" y="336187"/>
                  <a:pt x="190830" y="330200"/>
                </a:cubicBezTo>
                <a:cubicBezTo>
                  <a:pt x="187417" y="323374"/>
                  <a:pt x="182363" y="317500"/>
                  <a:pt x="178130" y="311150"/>
                </a:cubicBezTo>
                <a:cubicBezTo>
                  <a:pt x="184480" y="306917"/>
                  <a:pt x="189652" y="299705"/>
                  <a:pt x="197180" y="298450"/>
                </a:cubicBezTo>
                <a:cubicBezTo>
                  <a:pt x="203782" y="297350"/>
                  <a:pt x="210379" y="301549"/>
                  <a:pt x="216230" y="304800"/>
                </a:cubicBezTo>
                <a:cubicBezTo>
                  <a:pt x="250409" y="323788"/>
                  <a:pt x="250240" y="326110"/>
                  <a:pt x="273380" y="349250"/>
                </a:cubicBezTo>
                <a:cubicBezTo>
                  <a:pt x="275497" y="355600"/>
                  <a:pt x="276925" y="362223"/>
                  <a:pt x="279730" y="368300"/>
                </a:cubicBezTo>
                <a:cubicBezTo>
                  <a:pt x="289647" y="389787"/>
                  <a:pt x="303996" y="409349"/>
                  <a:pt x="311480" y="431800"/>
                </a:cubicBezTo>
                <a:lnTo>
                  <a:pt x="317830" y="450850"/>
                </a:lnTo>
                <a:cubicBezTo>
                  <a:pt x="315713" y="459317"/>
                  <a:pt x="312807" y="467624"/>
                  <a:pt x="311480" y="476250"/>
                </a:cubicBezTo>
                <a:cubicBezTo>
                  <a:pt x="308995" y="492406"/>
                  <a:pt x="300141" y="583289"/>
                  <a:pt x="298780" y="596900"/>
                </a:cubicBezTo>
                <a:cubicBezTo>
                  <a:pt x="296663" y="730250"/>
                  <a:pt x="295567" y="863620"/>
                  <a:pt x="292430" y="996950"/>
                </a:cubicBezTo>
                <a:cubicBezTo>
                  <a:pt x="289796" y="1108899"/>
                  <a:pt x="286173" y="1126755"/>
                  <a:pt x="279730" y="1225550"/>
                </a:cubicBezTo>
                <a:cubicBezTo>
                  <a:pt x="275313" y="1293272"/>
                  <a:pt x="271263" y="1361017"/>
                  <a:pt x="267030" y="1428750"/>
                </a:cubicBezTo>
                <a:cubicBezTo>
                  <a:pt x="264913" y="1593850"/>
                  <a:pt x="263181" y="1758955"/>
                  <a:pt x="260680" y="1924050"/>
                </a:cubicBezTo>
                <a:cubicBezTo>
                  <a:pt x="258948" y="2038356"/>
                  <a:pt x="254330" y="2152630"/>
                  <a:pt x="254330" y="2266950"/>
                </a:cubicBezTo>
                <a:cubicBezTo>
                  <a:pt x="254330" y="2393968"/>
                  <a:pt x="256713" y="2520994"/>
                  <a:pt x="260680" y="2647950"/>
                </a:cubicBezTo>
                <a:cubicBezTo>
                  <a:pt x="260953" y="2656673"/>
                  <a:pt x="265318" y="2664792"/>
                  <a:pt x="267030" y="2673350"/>
                </a:cubicBezTo>
                <a:cubicBezTo>
                  <a:pt x="269555" y="2685975"/>
                  <a:pt x="271678" y="2698688"/>
                  <a:pt x="273380" y="2711450"/>
                </a:cubicBezTo>
                <a:cubicBezTo>
                  <a:pt x="282832" y="2782342"/>
                  <a:pt x="272844" y="2747941"/>
                  <a:pt x="286080" y="2787650"/>
                </a:cubicBezTo>
                <a:cubicBezTo>
                  <a:pt x="311119" y="2782642"/>
                  <a:pt x="323109" y="2786350"/>
                  <a:pt x="336880" y="2762250"/>
                </a:cubicBezTo>
                <a:cubicBezTo>
                  <a:pt x="341210" y="2754673"/>
                  <a:pt x="341113" y="2745317"/>
                  <a:pt x="343230" y="2736850"/>
                </a:cubicBezTo>
                <a:cubicBezTo>
                  <a:pt x="345347" y="2647950"/>
                  <a:pt x="349580" y="2559075"/>
                  <a:pt x="349580" y="2470150"/>
                </a:cubicBezTo>
                <a:cubicBezTo>
                  <a:pt x="349580" y="2276798"/>
                  <a:pt x="356350" y="2319852"/>
                  <a:pt x="336880" y="2222500"/>
                </a:cubicBezTo>
                <a:cubicBezTo>
                  <a:pt x="330543" y="2057741"/>
                  <a:pt x="322949" y="1947176"/>
                  <a:pt x="336880" y="1771650"/>
                </a:cubicBezTo>
                <a:cubicBezTo>
                  <a:pt x="339968" y="1732743"/>
                  <a:pt x="362280" y="1657350"/>
                  <a:pt x="362280" y="1657350"/>
                </a:cubicBezTo>
                <a:cubicBezTo>
                  <a:pt x="364397" y="1530350"/>
                  <a:pt x="368630" y="1403368"/>
                  <a:pt x="368630" y="1276350"/>
                </a:cubicBezTo>
                <a:cubicBezTo>
                  <a:pt x="368630" y="876242"/>
                  <a:pt x="404475" y="996536"/>
                  <a:pt x="349580" y="831850"/>
                </a:cubicBezTo>
                <a:lnTo>
                  <a:pt x="349580" y="831850"/>
                </a:lnTo>
                <a:cubicBezTo>
                  <a:pt x="342130" y="787148"/>
                  <a:pt x="347301" y="805964"/>
                  <a:pt x="336880" y="774700"/>
                </a:cubicBezTo>
                <a:cubicBezTo>
                  <a:pt x="334763" y="753533"/>
                  <a:pt x="333765" y="732225"/>
                  <a:pt x="330530" y="711200"/>
                </a:cubicBezTo>
                <a:cubicBezTo>
                  <a:pt x="329512" y="704584"/>
                  <a:pt x="325127" y="698776"/>
                  <a:pt x="324180" y="692150"/>
                </a:cubicBezTo>
                <a:cubicBezTo>
                  <a:pt x="320874" y="669006"/>
                  <a:pt x="319947" y="645583"/>
                  <a:pt x="317830" y="622300"/>
                </a:cubicBezTo>
                <a:cubicBezTo>
                  <a:pt x="322261" y="573563"/>
                  <a:pt x="322035" y="556823"/>
                  <a:pt x="330530" y="514350"/>
                </a:cubicBezTo>
                <a:cubicBezTo>
                  <a:pt x="332242" y="505792"/>
                  <a:pt x="331133" y="495518"/>
                  <a:pt x="336880" y="488950"/>
                </a:cubicBezTo>
                <a:cubicBezTo>
                  <a:pt x="346931" y="477463"/>
                  <a:pt x="374980" y="463550"/>
                  <a:pt x="374980" y="463550"/>
                </a:cubicBezTo>
                <a:cubicBezTo>
                  <a:pt x="385563" y="465667"/>
                  <a:pt x="401177" y="460645"/>
                  <a:pt x="406730" y="469900"/>
                </a:cubicBezTo>
                <a:cubicBezTo>
                  <a:pt x="416591" y="486336"/>
                  <a:pt x="411073" y="507988"/>
                  <a:pt x="413080" y="527050"/>
                </a:cubicBezTo>
                <a:cubicBezTo>
                  <a:pt x="415307" y="548205"/>
                  <a:pt x="417313" y="569383"/>
                  <a:pt x="419430" y="590550"/>
                </a:cubicBezTo>
                <a:cubicBezTo>
                  <a:pt x="421547" y="654050"/>
                  <a:pt x="422959" y="717577"/>
                  <a:pt x="425780" y="781050"/>
                </a:cubicBezTo>
                <a:cubicBezTo>
                  <a:pt x="427193" y="812839"/>
                  <a:pt x="432130" y="844480"/>
                  <a:pt x="432130" y="876300"/>
                </a:cubicBezTo>
                <a:cubicBezTo>
                  <a:pt x="432130" y="928303"/>
                  <a:pt x="424926" y="950236"/>
                  <a:pt x="419430" y="996950"/>
                </a:cubicBezTo>
                <a:cubicBezTo>
                  <a:pt x="409182" y="1084061"/>
                  <a:pt x="420637" y="1034000"/>
                  <a:pt x="400380" y="1104900"/>
                </a:cubicBezTo>
                <a:cubicBezTo>
                  <a:pt x="380603" y="1480665"/>
                  <a:pt x="384572" y="1303752"/>
                  <a:pt x="394030" y="1809750"/>
                </a:cubicBezTo>
                <a:cubicBezTo>
                  <a:pt x="395051" y="1864352"/>
                  <a:pt x="403636" y="2135387"/>
                  <a:pt x="406730" y="2203450"/>
                </a:cubicBezTo>
                <a:cubicBezTo>
                  <a:pt x="411326" y="2304568"/>
                  <a:pt x="405441" y="2274495"/>
                  <a:pt x="419430" y="2330450"/>
                </a:cubicBezTo>
                <a:cubicBezTo>
                  <a:pt x="423398" y="2370126"/>
                  <a:pt x="423362" y="2390627"/>
                  <a:pt x="432130" y="2425700"/>
                </a:cubicBezTo>
                <a:cubicBezTo>
                  <a:pt x="433753" y="2432194"/>
                  <a:pt x="436363" y="2438400"/>
                  <a:pt x="438480" y="2444750"/>
                </a:cubicBezTo>
                <a:cubicBezTo>
                  <a:pt x="440597" y="2463800"/>
                  <a:pt x="442453" y="2482881"/>
                  <a:pt x="444830" y="2501900"/>
                </a:cubicBezTo>
                <a:cubicBezTo>
                  <a:pt x="446686" y="2516752"/>
                  <a:pt x="449527" y="2531474"/>
                  <a:pt x="451180" y="2546350"/>
                </a:cubicBezTo>
                <a:cubicBezTo>
                  <a:pt x="461176" y="2636316"/>
                  <a:pt x="450794" y="2589254"/>
                  <a:pt x="463880" y="2641600"/>
                </a:cubicBezTo>
                <a:cubicBezTo>
                  <a:pt x="472376" y="2628856"/>
                  <a:pt x="490524" y="2602288"/>
                  <a:pt x="495630" y="2590800"/>
                </a:cubicBezTo>
                <a:cubicBezTo>
                  <a:pt x="499174" y="2582825"/>
                  <a:pt x="499472" y="2573759"/>
                  <a:pt x="501980" y="2565400"/>
                </a:cubicBezTo>
                <a:cubicBezTo>
                  <a:pt x="505827" y="2552578"/>
                  <a:pt x="511433" y="2540287"/>
                  <a:pt x="514680" y="2527300"/>
                </a:cubicBezTo>
                <a:lnTo>
                  <a:pt x="527380" y="2476500"/>
                </a:lnTo>
                <a:cubicBezTo>
                  <a:pt x="526207" y="2442494"/>
                  <a:pt x="521865" y="2259371"/>
                  <a:pt x="514680" y="2197100"/>
                </a:cubicBezTo>
                <a:cubicBezTo>
                  <a:pt x="511967" y="2173591"/>
                  <a:pt x="505871" y="2150593"/>
                  <a:pt x="501980" y="2127250"/>
                </a:cubicBezTo>
                <a:cubicBezTo>
                  <a:pt x="499519" y="2112487"/>
                  <a:pt x="497747" y="2097617"/>
                  <a:pt x="495630" y="2082800"/>
                </a:cubicBezTo>
                <a:cubicBezTo>
                  <a:pt x="497747" y="2027767"/>
                  <a:pt x="500260" y="1972747"/>
                  <a:pt x="501980" y="1917700"/>
                </a:cubicBezTo>
                <a:cubicBezTo>
                  <a:pt x="504493" y="1837278"/>
                  <a:pt x="505114" y="1756797"/>
                  <a:pt x="508330" y="1676400"/>
                </a:cubicBezTo>
                <a:cubicBezTo>
                  <a:pt x="510439" y="1623671"/>
                  <a:pt x="514296" y="1602890"/>
                  <a:pt x="521030" y="1555750"/>
                </a:cubicBezTo>
                <a:cubicBezTo>
                  <a:pt x="518913" y="1462617"/>
                  <a:pt x="517733" y="1369457"/>
                  <a:pt x="514680" y="1276350"/>
                </a:cubicBezTo>
                <a:cubicBezTo>
                  <a:pt x="511313" y="1173672"/>
                  <a:pt x="516226" y="1199984"/>
                  <a:pt x="501980" y="1143000"/>
                </a:cubicBezTo>
                <a:cubicBezTo>
                  <a:pt x="499863" y="1109133"/>
                  <a:pt x="495630" y="1075333"/>
                  <a:pt x="495630" y="1041400"/>
                </a:cubicBezTo>
                <a:cubicBezTo>
                  <a:pt x="495630" y="1004280"/>
                  <a:pt x="501575" y="979926"/>
                  <a:pt x="508330" y="946150"/>
                </a:cubicBezTo>
                <a:cubicBezTo>
                  <a:pt x="510447" y="874183"/>
                  <a:pt x="511085" y="802158"/>
                  <a:pt x="514680" y="730250"/>
                </a:cubicBezTo>
                <a:cubicBezTo>
                  <a:pt x="517924" y="665377"/>
                  <a:pt x="527231" y="716953"/>
                  <a:pt x="514680" y="666750"/>
                </a:cubicBezTo>
                <a:cubicBezTo>
                  <a:pt x="512563" y="637117"/>
                  <a:pt x="511801" y="607355"/>
                  <a:pt x="508330" y="577850"/>
                </a:cubicBezTo>
                <a:cubicBezTo>
                  <a:pt x="507548" y="571202"/>
                  <a:pt x="508673" y="558800"/>
                  <a:pt x="501980" y="558800"/>
                </a:cubicBezTo>
                <a:cubicBezTo>
                  <a:pt x="491397" y="558800"/>
                  <a:pt x="485047" y="571500"/>
                  <a:pt x="476580" y="577850"/>
                </a:cubicBezTo>
                <a:cubicBezTo>
                  <a:pt x="474463" y="594783"/>
                  <a:pt x="471104" y="611607"/>
                  <a:pt x="470230" y="628650"/>
                </a:cubicBezTo>
                <a:cubicBezTo>
                  <a:pt x="466868" y="694215"/>
                  <a:pt x="468671" y="760024"/>
                  <a:pt x="463880" y="825500"/>
                </a:cubicBezTo>
                <a:cubicBezTo>
                  <a:pt x="462305" y="847028"/>
                  <a:pt x="454729" y="867708"/>
                  <a:pt x="451180" y="889000"/>
                </a:cubicBezTo>
                <a:lnTo>
                  <a:pt x="444830" y="927100"/>
                </a:lnTo>
                <a:cubicBezTo>
                  <a:pt x="449063" y="1225550"/>
                  <a:pt x="457530" y="1523970"/>
                  <a:pt x="457530" y="1822450"/>
                </a:cubicBezTo>
                <a:cubicBezTo>
                  <a:pt x="457530" y="1966446"/>
                  <a:pt x="450364" y="2110361"/>
                  <a:pt x="444830" y="2254250"/>
                </a:cubicBezTo>
                <a:cubicBezTo>
                  <a:pt x="442861" y="2305435"/>
                  <a:pt x="441485" y="2305728"/>
                  <a:pt x="432130" y="2343150"/>
                </a:cubicBezTo>
                <a:cubicBezTo>
                  <a:pt x="434247" y="2364317"/>
                  <a:pt x="432224" y="2386318"/>
                  <a:pt x="438480" y="2406650"/>
                </a:cubicBezTo>
                <a:cubicBezTo>
                  <a:pt x="441121" y="2415233"/>
                  <a:pt x="450772" y="2419786"/>
                  <a:pt x="457530" y="2425700"/>
                </a:cubicBezTo>
                <a:cubicBezTo>
                  <a:pt x="467730" y="2434625"/>
                  <a:pt x="477787" y="2443917"/>
                  <a:pt x="489280" y="2451100"/>
                </a:cubicBezTo>
                <a:cubicBezTo>
                  <a:pt x="495353" y="2454896"/>
                  <a:pt x="529551" y="2462755"/>
                  <a:pt x="533730" y="2463800"/>
                </a:cubicBezTo>
                <a:cubicBezTo>
                  <a:pt x="629489" y="2444648"/>
                  <a:pt x="510171" y="2469035"/>
                  <a:pt x="590880" y="2451100"/>
                </a:cubicBezTo>
                <a:cubicBezTo>
                  <a:pt x="636856" y="2440883"/>
                  <a:pt x="607639" y="2449747"/>
                  <a:pt x="641680" y="2438400"/>
                </a:cubicBezTo>
                <a:cubicBezTo>
                  <a:pt x="645913" y="2432050"/>
                  <a:pt x="654380" y="2426982"/>
                  <a:pt x="654380" y="2419350"/>
                </a:cubicBezTo>
                <a:cubicBezTo>
                  <a:pt x="654380" y="2394777"/>
                  <a:pt x="629832" y="2352056"/>
                  <a:pt x="622630" y="2330450"/>
                </a:cubicBezTo>
                <a:cubicBezTo>
                  <a:pt x="605598" y="2279354"/>
                  <a:pt x="612284" y="2281073"/>
                  <a:pt x="603580" y="2228850"/>
                </a:cubicBezTo>
                <a:cubicBezTo>
                  <a:pt x="602145" y="2220242"/>
                  <a:pt x="598942" y="2212008"/>
                  <a:pt x="597230" y="2203450"/>
                </a:cubicBezTo>
                <a:cubicBezTo>
                  <a:pt x="577501" y="2104806"/>
                  <a:pt x="581232" y="2126270"/>
                  <a:pt x="571830" y="2051050"/>
                </a:cubicBezTo>
                <a:cubicBezTo>
                  <a:pt x="573947" y="1951567"/>
                  <a:pt x="575338" y="1852065"/>
                  <a:pt x="578180" y="1752600"/>
                </a:cubicBezTo>
                <a:cubicBezTo>
                  <a:pt x="579572" y="1703891"/>
                  <a:pt x="584530" y="1655279"/>
                  <a:pt x="584530" y="1606550"/>
                </a:cubicBezTo>
                <a:cubicBezTo>
                  <a:pt x="584530" y="1394842"/>
                  <a:pt x="582161" y="1380508"/>
                  <a:pt x="571830" y="1225550"/>
                </a:cubicBezTo>
                <a:cubicBezTo>
                  <a:pt x="573947" y="1193800"/>
                  <a:pt x="575642" y="1162019"/>
                  <a:pt x="578180" y="1130300"/>
                </a:cubicBezTo>
                <a:cubicBezTo>
                  <a:pt x="579876" y="1109096"/>
                  <a:pt x="582763" y="1087999"/>
                  <a:pt x="584530" y="1066800"/>
                </a:cubicBezTo>
                <a:cubicBezTo>
                  <a:pt x="586997" y="1037194"/>
                  <a:pt x="588763" y="1007533"/>
                  <a:pt x="590880" y="977900"/>
                </a:cubicBezTo>
                <a:cubicBezTo>
                  <a:pt x="588008" y="917598"/>
                  <a:pt x="584972" y="826521"/>
                  <a:pt x="578180" y="762000"/>
                </a:cubicBezTo>
                <a:cubicBezTo>
                  <a:pt x="576832" y="749196"/>
                  <a:pt x="573947" y="736600"/>
                  <a:pt x="571830" y="723900"/>
                </a:cubicBezTo>
                <a:cubicBezTo>
                  <a:pt x="569713" y="692150"/>
                  <a:pt x="574222" y="659246"/>
                  <a:pt x="565480" y="628650"/>
                </a:cubicBezTo>
                <a:cubicBezTo>
                  <a:pt x="563641" y="622214"/>
                  <a:pt x="549423" y="629013"/>
                  <a:pt x="546430" y="635000"/>
                </a:cubicBezTo>
                <a:cubicBezTo>
                  <a:pt x="539737" y="648387"/>
                  <a:pt x="542197" y="664633"/>
                  <a:pt x="540080" y="679450"/>
                </a:cubicBezTo>
                <a:cubicBezTo>
                  <a:pt x="550293" y="781579"/>
                  <a:pt x="538697" y="712710"/>
                  <a:pt x="552780" y="762000"/>
                </a:cubicBezTo>
                <a:cubicBezTo>
                  <a:pt x="555178" y="770391"/>
                  <a:pt x="555692" y="779378"/>
                  <a:pt x="559130" y="787400"/>
                </a:cubicBezTo>
                <a:cubicBezTo>
                  <a:pt x="562337" y="794883"/>
                  <a:pt x="588557" y="828597"/>
                  <a:pt x="590880" y="831850"/>
                </a:cubicBezTo>
                <a:cubicBezTo>
                  <a:pt x="606267" y="853392"/>
                  <a:pt x="602066" y="846359"/>
                  <a:pt x="609930" y="869950"/>
                </a:cubicBezTo>
                <a:cubicBezTo>
                  <a:pt x="625376" y="1024411"/>
                  <a:pt x="625893" y="954531"/>
                  <a:pt x="616280" y="1079500"/>
                </a:cubicBezTo>
                <a:cubicBezTo>
                  <a:pt x="620513" y="1166283"/>
                  <a:pt x="623386" y="1253144"/>
                  <a:pt x="628980" y="1339850"/>
                </a:cubicBezTo>
                <a:cubicBezTo>
                  <a:pt x="651486" y="1688694"/>
                  <a:pt x="653912" y="1192543"/>
                  <a:pt x="635330" y="1898650"/>
                </a:cubicBezTo>
                <a:cubicBezTo>
                  <a:pt x="634254" y="1939521"/>
                  <a:pt x="630788" y="1948567"/>
                  <a:pt x="622630" y="1981200"/>
                </a:cubicBezTo>
                <a:cubicBezTo>
                  <a:pt x="620513" y="2000250"/>
                  <a:pt x="618813" y="2019351"/>
                  <a:pt x="616280" y="2038350"/>
                </a:cubicBezTo>
                <a:cubicBezTo>
                  <a:pt x="614578" y="2051112"/>
                  <a:pt x="610847" y="2063608"/>
                  <a:pt x="609930" y="2076450"/>
                </a:cubicBezTo>
                <a:cubicBezTo>
                  <a:pt x="597010" y="2257332"/>
                  <a:pt x="614130" y="2163402"/>
                  <a:pt x="597230" y="2247900"/>
                </a:cubicBezTo>
                <a:cubicBezTo>
                  <a:pt x="595113" y="2277533"/>
                  <a:pt x="593836" y="2307239"/>
                  <a:pt x="590880" y="2336800"/>
                </a:cubicBezTo>
                <a:cubicBezTo>
                  <a:pt x="586654" y="2379064"/>
                  <a:pt x="575419" y="2375729"/>
                  <a:pt x="597230" y="2419350"/>
                </a:cubicBezTo>
                <a:cubicBezTo>
                  <a:pt x="601246" y="2427382"/>
                  <a:pt x="609930" y="2432050"/>
                  <a:pt x="616280" y="2438400"/>
                </a:cubicBezTo>
                <a:cubicBezTo>
                  <a:pt x="639563" y="2434167"/>
                  <a:pt x="680885" y="2448777"/>
                  <a:pt x="686130" y="2425700"/>
                </a:cubicBezTo>
                <a:cubicBezTo>
                  <a:pt x="705838" y="2338986"/>
                  <a:pt x="679780" y="2247925"/>
                  <a:pt x="679780" y="2159000"/>
                </a:cubicBezTo>
                <a:cubicBezTo>
                  <a:pt x="679780" y="2062223"/>
                  <a:pt x="679475" y="1942148"/>
                  <a:pt x="698830" y="1841500"/>
                </a:cubicBezTo>
                <a:cubicBezTo>
                  <a:pt x="703388" y="1817801"/>
                  <a:pt x="711530" y="1794933"/>
                  <a:pt x="717880" y="1771650"/>
                </a:cubicBezTo>
                <a:cubicBezTo>
                  <a:pt x="719997" y="1691217"/>
                  <a:pt x="721138" y="1610752"/>
                  <a:pt x="724230" y="1530350"/>
                </a:cubicBezTo>
                <a:cubicBezTo>
                  <a:pt x="725372" y="1500663"/>
                  <a:pt x="730580" y="1471159"/>
                  <a:pt x="730580" y="1441450"/>
                </a:cubicBezTo>
                <a:cubicBezTo>
                  <a:pt x="730580" y="1302884"/>
                  <a:pt x="724745" y="1272407"/>
                  <a:pt x="717880" y="1155700"/>
                </a:cubicBezTo>
                <a:cubicBezTo>
                  <a:pt x="707115" y="972687"/>
                  <a:pt x="716821" y="1098543"/>
                  <a:pt x="705180" y="958850"/>
                </a:cubicBezTo>
                <a:cubicBezTo>
                  <a:pt x="703063" y="895350"/>
                  <a:pt x="702674" y="831769"/>
                  <a:pt x="698830" y="768350"/>
                </a:cubicBezTo>
                <a:cubicBezTo>
                  <a:pt x="698425" y="761669"/>
                  <a:pt x="694319" y="755736"/>
                  <a:pt x="692480" y="749300"/>
                </a:cubicBezTo>
                <a:cubicBezTo>
                  <a:pt x="690082" y="740909"/>
                  <a:pt x="688247" y="732367"/>
                  <a:pt x="686130" y="723900"/>
                </a:cubicBezTo>
                <a:cubicBezTo>
                  <a:pt x="677663" y="730250"/>
                  <a:pt x="666601" y="734144"/>
                  <a:pt x="660730" y="742950"/>
                </a:cubicBezTo>
                <a:cubicBezTo>
                  <a:pt x="654546" y="752226"/>
                  <a:pt x="645230" y="792251"/>
                  <a:pt x="641680" y="806450"/>
                </a:cubicBezTo>
                <a:cubicBezTo>
                  <a:pt x="648030" y="859367"/>
                  <a:pt x="652142" y="912600"/>
                  <a:pt x="660730" y="965200"/>
                </a:cubicBezTo>
                <a:cubicBezTo>
                  <a:pt x="705883" y="1241759"/>
                  <a:pt x="676418" y="1004420"/>
                  <a:pt x="717880" y="1225550"/>
                </a:cubicBezTo>
                <a:cubicBezTo>
                  <a:pt x="724230" y="1259417"/>
                  <a:pt x="730656" y="1293269"/>
                  <a:pt x="736930" y="1327150"/>
                </a:cubicBezTo>
                <a:cubicBezTo>
                  <a:pt x="741239" y="1350419"/>
                  <a:pt x="749630" y="1397000"/>
                  <a:pt x="749630" y="1397000"/>
                </a:cubicBezTo>
                <a:cubicBezTo>
                  <a:pt x="744225" y="1451049"/>
                  <a:pt x="740123" y="1487179"/>
                  <a:pt x="736930" y="1543050"/>
                </a:cubicBezTo>
                <a:cubicBezTo>
                  <a:pt x="734271" y="1589589"/>
                  <a:pt x="732697" y="1636183"/>
                  <a:pt x="730580" y="1682750"/>
                </a:cubicBezTo>
                <a:cubicBezTo>
                  <a:pt x="732697" y="1754717"/>
                  <a:pt x="731800" y="1826835"/>
                  <a:pt x="736930" y="1898650"/>
                </a:cubicBezTo>
                <a:cubicBezTo>
                  <a:pt x="738174" y="1916060"/>
                  <a:pt x="745973" y="1932383"/>
                  <a:pt x="749630" y="1949450"/>
                </a:cubicBezTo>
                <a:cubicBezTo>
                  <a:pt x="752328" y="1962039"/>
                  <a:pt x="753863" y="1974850"/>
                  <a:pt x="755980" y="1987550"/>
                </a:cubicBezTo>
                <a:cubicBezTo>
                  <a:pt x="758097" y="2099733"/>
                  <a:pt x="758395" y="2211966"/>
                  <a:pt x="762330" y="2324100"/>
                </a:cubicBezTo>
                <a:cubicBezTo>
                  <a:pt x="763528" y="2358252"/>
                  <a:pt x="765597" y="2350528"/>
                  <a:pt x="787730" y="2343150"/>
                </a:cubicBezTo>
                <a:cubicBezTo>
                  <a:pt x="789847" y="2330450"/>
                  <a:pt x="790009" y="2317264"/>
                  <a:pt x="794080" y="2305050"/>
                </a:cubicBezTo>
                <a:cubicBezTo>
                  <a:pt x="796493" y="2297810"/>
                  <a:pt x="803367" y="2292826"/>
                  <a:pt x="806780" y="2286000"/>
                </a:cubicBezTo>
                <a:cubicBezTo>
                  <a:pt x="813989" y="2271582"/>
                  <a:pt x="819480" y="2256367"/>
                  <a:pt x="825830" y="2241550"/>
                </a:cubicBezTo>
                <a:cubicBezTo>
                  <a:pt x="827947" y="2218267"/>
                  <a:pt x="832180" y="2195079"/>
                  <a:pt x="832180" y="2171700"/>
                </a:cubicBezTo>
                <a:cubicBezTo>
                  <a:pt x="832180" y="2105632"/>
                  <a:pt x="823275" y="2052064"/>
                  <a:pt x="819480" y="1987550"/>
                </a:cubicBezTo>
                <a:cubicBezTo>
                  <a:pt x="806897" y="1773634"/>
                  <a:pt x="823763" y="1922278"/>
                  <a:pt x="794080" y="1714500"/>
                </a:cubicBezTo>
                <a:cubicBezTo>
                  <a:pt x="791963" y="1621367"/>
                  <a:pt x="790510" y="1528216"/>
                  <a:pt x="787730" y="1435100"/>
                </a:cubicBezTo>
                <a:cubicBezTo>
                  <a:pt x="783423" y="1290828"/>
                  <a:pt x="790380" y="1334051"/>
                  <a:pt x="775030" y="1257300"/>
                </a:cubicBezTo>
                <a:cubicBezTo>
                  <a:pt x="772913" y="1227667"/>
                  <a:pt x="771453" y="1197979"/>
                  <a:pt x="768680" y="1168400"/>
                </a:cubicBezTo>
                <a:cubicBezTo>
                  <a:pt x="765102" y="1130233"/>
                  <a:pt x="758231" y="1092368"/>
                  <a:pt x="755980" y="1054100"/>
                </a:cubicBezTo>
                <a:cubicBezTo>
                  <a:pt x="748874" y="933297"/>
                  <a:pt x="755556" y="981705"/>
                  <a:pt x="743280" y="908050"/>
                </a:cubicBezTo>
                <a:cubicBezTo>
                  <a:pt x="745397" y="895350"/>
                  <a:pt x="746507" y="882441"/>
                  <a:pt x="749630" y="869950"/>
                </a:cubicBezTo>
                <a:cubicBezTo>
                  <a:pt x="752877" y="856963"/>
                  <a:pt x="762330" y="831850"/>
                  <a:pt x="762330" y="831850"/>
                </a:cubicBezTo>
                <a:cubicBezTo>
                  <a:pt x="775030" y="833967"/>
                  <a:pt x="789175" y="831947"/>
                  <a:pt x="800430" y="838200"/>
                </a:cubicBezTo>
                <a:cubicBezTo>
                  <a:pt x="821690" y="850011"/>
                  <a:pt x="817275" y="865541"/>
                  <a:pt x="825830" y="882650"/>
                </a:cubicBezTo>
                <a:cubicBezTo>
                  <a:pt x="831350" y="893689"/>
                  <a:pt x="838530" y="903817"/>
                  <a:pt x="844880" y="914400"/>
                </a:cubicBezTo>
                <a:cubicBezTo>
                  <a:pt x="849113" y="975783"/>
                  <a:pt x="853576" y="1037151"/>
                  <a:pt x="857580" y="1098550"/>
                </a:cubicBezTo>
                <a:cubicBezTo>
                  <a:pt x="860324" y="1140629"/>
                  <a:pt x="866365" y="1256726"/>
                  <a:pt x="870280" y="1301750"/>
                </a:cubicBezTo>
                <a:cubicBezTo>
                  <a:pt x="871758" y="1318751"/>
                  <a:pt x="874513" y="1335617"/>
                  <a:pt x="876630" y="1352550"/>
                </a:cubicBezTo>
                <a:cubicBezTo>
                  <a:pt x="872397" y="1380067"/>
                  <a:pt x="869061" y="1407736"/>
                  <a:pt x="863930" y="1435100"/>
                </a:cubicBezTo>
                <a:cubicBezTo>
                  <a:pt x="862696" y="1441679"/>
                  <a:pt x="858319" y="1447497"/>
                  <a:pt x="857580" y="1454150"/>
                </a:cubicBezTo>
                <a:cubicBezTo>
                  <a:pt x="850811" y="1515075"/>
                  <a:pt x="846325" y="1681847"/>
                  <a:pt x="844880" y="1720850"/>
                </a:cubicBezTo>
                <a:cubicBezTo>
                  <a:pt x="846997" y="1780117"/>
                  <a:pt x="849221" y="1839380"/>
                  <a:pt x="851230" y="1898650"/>
                </a:cubicBezTo>
                <a:cubicBezTo>
                  <a:pt x="853454" y="1964263"/>
                  <a:pt x="854302" y="2029931"/>
                  <a:pt x="857580" y="2095500"/>
                </a:cubicBezTo>
                <a:cubicBezTo>
                  <a:pt x="860483" y="2153552"/>
                  <a:pt x="861290" y="2137594"/>
                  <a:pt x="870280" y="2178050"/>
                </a:cubicBezTo>
                <a:cubicBezTo>
                  <a:pt x="872621" y="2188586"/>
                  <a:pt x="870357" y="2201017"/>
                  <a:pt x="876630" y="2209800"/>
                </a:cubicBezTo>
                <a:cubicBezTo>
                  <a:pt x="881534" y="2216666"/>
                  <a:pt x="911776" y="2225749"/>
                  <a:pt x="921080" y="2228850"/>
                </a:cubicBezTo>
                <a:cubicBezTo>
                  <a:pt x="932427" y="2194809"/>
                  <a:pt x="923563" y="2224026"/>
                  <a:pt x="933780" y="2178050"/>
                </a:cubicBezTo>
                <a:cubicBezTo>
                  <a:pt x="946410" y="2121214"/>
                  <a:pt x="934037" y="2189208"/>
                  <a:pt x="946480" y="2114550"/>
                </a:cubicBezTo>
                <a:cubicBezTo>
                  <a:pt x="940835" y="2021401"/>
                  <a:pt x="928518" y="1811191"/>
                  <a:pt x="921080" y="1714500"/>
                </a:cubicBezTo>
                <a:cubicBezTo>
                  <a:pt x="918963" y="1686983"/>
                  <a:pt x="916696" y="1659478"/>
                  <a:pt x="914730" y="1631950"/>
                </a:cubicBezTo>
                <a:cubicBezTo>
                  <a:pt x="906877" y="1522004"/>
                  <a:pt x="914887" y="1569234"/>
                  <a:pt x="902030" y="1504950"/>
                </a:cubicBezTo>
                <a:cubicBezTo>
                  <a:pt x="918645" y="1089586"/>
                  <a:pt x="902030" y="1608754"/>
                  <a:pt x="902030" y="1181100"/>
                </a:cubicBezTo>
                <a:cubicBezTo>
                  <a:pt x="902030" y="1102755"/>
                  <a:pt x="906263" y="1024467"/>
                  <a:pt x="908380" y="946150"/>
                </a:cubicBezTo>
                <a:cubicBezTo>
                  <a:pt x="923197" y="948267"/>
                  <a:pt x="940856" y="943520"/>
                  <a:pt x="952830" y="952500"/>
                </a:cubicBezTo>
                <a:cubicBezTo>
                  <a:pt x="961464" y="958976"/>
                  <a:pt x="958030" y="973518"/>
                  <a:pt x="959180" y="984250"/>
                </a:cubicBezTo>
                <a:cubicBezTo>
                  <a:pt x="971363" y="1097956"/>
                  <a:pt x="977867" y="1213025"/>
                  <a:pt x="984580" y="1327150"/>
                </a:cubicBezTo>
                <a:cubicBezTo>
                  <a:pt x="986697" y="1447800"/>
                  <a:pt x="990930" y="1568431"/>
                  <a:pt x="990930" y="1689100"/>
                </a:cubicBezTo>
                <a:cubicBezTo>
                  <a:pt x="990930" y="1716698"/>
                  <a:pt x="984580" y="1744052"/>
                  <a:pt x="984580" y="1771650"/>
                </a:cubicBezTo>
                <a:cubicBezTo>
                  <a:pt x="984580" y="1952449"/>
                  <a:pt x="986556" y="1837456"/>
                  <a:pt x="997280" y="1930400"/>
                </a:cubicBezTo>
                <a:cubicBezTo>
                  <a:pt x="1002157" y="1972664"/>
                  <a:pt x="1003511" y="2015350"/>
                  <a:pt x="1009980" y="2057400"/>
                </a:cubicBezTo>
                <a:cubicBezTo>
                  <a:pt x="1012016" y="2070631"/>
                  <a:pt x="1015254" y="2084361"/>
                  <a:pt x="1022680" y="2095500"/>
                </a:cubicBezTo>
                <a:cubicBezTo>
                  <a:pt x="1026913" y="2101850"/>
                  <a:pt x="1029421" y="2109782"/>
                  <a:pt x="1035380" y="2114550"/>
                </a:cubicBezTo>
                <a:cubicBezTo>
                  <a:pt x="1040607" y="2118731"/>
                  <a:pt x="1048080" y="2118783"/>
                  <a:pt x="1054430" y="2120900"/>
                </a:cubicBezTo>
                <a:cubicBezTo>
                  <a:pt x="1056547" y="2114550"/>
                  <a:pt x="1058941" y="2108286"/>
                  <a:pt x="1060780" y="2101850"/>
                </a:cubicBezTo>
                <a:cubicBezTo>
                  <a:pt x="1082695" y="2025148"/>
                  <a:pt x="1066290" y="2009924"/>
                  <a:pt x="1060780" y="1885950"/>
                </a:cubicBezTo>
                <a:cubicBezTo>
                  <a:pt x="1059367" y="1854161"/>
                  <a:pt x="1055920" y="1822486"/>
                  <a:pt x="1054430" y="1790700"/>
                </a:cubicBezTo>
                <a:cubicBezTo>
                  <a:pt x="1029905" y="1267499"/>
                  <a:pt x="1051421" y="1644302"/>
                  <a:pt x="1035380" y="1371600"/>
                </a:cubicBezTo>
                <a:cubicBezTo>
                  <a:pt x="1037497" y="1327150"/>
                  <a:pt x="1039877" y="1282712"/>
                  <a:pt x="1041730" y="1238250"/>
                </a:cubicBezTo>
                <a:cubicBezTo>
                  <a:pt x="1044111" y="1181110"/>
                  <a:pt x="1037850" y="1123067"/>
                  <a:pt x="1048080" y="1066800"/>
                </a:cubicBezTo>
                <a:cubicBezTo>
                  <a:pt x="1050288" y="1054657"/>
                  <a:pt x="1059725" y="1088676"/>
                  <a:pt x="1067130" y="1098550"/>
                </a:cubicBezTo>
                <a:cubicBezTo>
                  <a:pt x="1105745" y="1150037"/>
                  <a:pt x="1068596" y="1082432"/>
                  <a:pt x="1098880" y="1143000"/>
                </a:cubicBezTo>
                <a:cubicBezTo>
                  <a:pt x="1096763" y="1159933"/>
                  <a:pt x="1094943" y="1176906"/>
                  <a:pt x="1092530" y="1193800"/>
                </a:cubicBezTo>
                <a:cubicBezTo>
                  <a:pt x="1090709" y="1206546"/>
                  <a:pt x="1088001" y="1219154"/>
                  <a:pt x="1086180" y="1231900"/>
                </a:cubicBezTo>
                <a:cubicBezTo>
                  <a:pt x="1083767" y="1248794"/>
                  <a:pt x="1081947" y="1265767"/>
                  <a:pt x="1079830" y="1282700"/>
                </a:cubicBezTo>
                <a:cubicBezTo>
                  <a:pt x="1081947" y="1341967"/>
                  <a:pt x="1082481" y="1401311"/>
                  <a:pt x="1086180" y="1460500"/>
                </a:cubicBezTo>
                <a:cubicBezTo>
                  <a:pt x="1086724" y="1469210"/>
                  <a:pt x="1091002" y="1477307"/>
                  <a:pt x="1092530" y="1485900"/>
                </a:cubicBezTo>
                <a:cubicBezTo>
                  <a:pt x="1107940" y="1572580"/>
                  <a:pt x="1121966" y="1659501"/>
                  <a:pt x="1136980" y="1746250"/>
                </a:cubicBezTo>
                <a:cubicBezTo>
                  <a:pt x="1141016" y="1769568"/>
                  <a:pt x="1149680" y="1816100"/>
                  <a:pt x="1149680" y="1816100"/>
                </a:cubicBezTo>
                <a:cubicBezTo>
                  <a:pt x="1151797" y="1854200"/>
                  <a:pt x="1153027" y="1892360"/>
                  <a:pt x="1156030" y="1930400"/>
                </a:cubicBezTo>
                <a:cubicBezTo>
                  <a:pt x="1159378" y="1972813"/>
                  <a:pt x="1163227" y="2015213"/>
                  <a:pt x="1168730" y="2057400"/>
                </a:cubicBezTo>
                <a:cubicBezTo>
                  <a:pt x="1169596" y="2064037"/>
                  <a:pt x="1180649" y="2072737"/>
                  <a:pt x="1175080" y="2076450"/>
                </a:cubicBezTo>
                <a:cubicBezTo>
                  <a:pt x="1167818" y="2081291"/>
                  <a:pt x="1158147" y="2072217"/>
                  <a:pt x="1149680" y="2070100"/>
                </a:cubicBezTo>
                <a:cubicBezTo>
                  <a:pt x="1145447" y="2063750"/>
                  <a:pt x="1139393" y="2058290"/>
                  <a:pt x="1136980" y="2051050"/>
                </a:cubicBezTo>
                <a:cubicBezTo>
                  <a:pt x="1131353" y="2034169"/>
                  <a:pt x="1124939" y="1956036"/>
                  <a:pt x="1124280" y="1949450"/>
                </a:cubicBezTo>
                <a:cubicBezTo>
                  <a:pt x="1126397" y="1843617"/>
                  <a:pt x="1125823" y="1737695"/>
                  <a:pt x="1130630" y="1631950"/>
                </a:cubicBezTo>
                <a:cubicBezTo>
                  <a:pt x="1132180" y="1597855"/>
                  <a:pt x="1138503" y="1564137"/>
                  <a:pt x="1143330" y="1530350"/>
                </a:cubicBezTo>
                <a:cubicBezTo>
                  <a:pt x="1151501" y="1473154"/>
                  <a:pt x="1147219" y="1500663"/>
                  <a:pt x="1156030" y="1447800"/>
                </a:cubicBezTo>
                <a:cubicBezTo>
                  <a:pt x="1158147" y="1413933"/>
                  <a:pt x="1159163" y="1379980"/>
                  <a:pt x="1162380" y="1346200"/>
                </a:cubicBezTo>
                <a:cubicBezTo>
                  <a:pt x="1164914" y="1319594"/>
                  <a:pt x="1177820" y="1288922"/>
                  <a:pt x="1181430" y="1263650"/>
                </a:cubicBezTo>
                <a:cubicBezTo>
                  <a:pt x="1189014" y="1210560"/>
                  <a:pt x="1184150" y="1233720"/>
                  <a:pt x="1194130" y="1193800"/>
                </a:cubicBezTo>
                <a:cubicBezTo>
                  <a:pt x="1196247" y="1200150"/>
                  <a:pt x="1199028" y="1206316"/>
                  <a:pt x="1200480" y="1212850"/>
                </a:cubicBezTo>
                <a:cubicBezTo>
                  <a:pt x="1207642" y="1245077"/>
                  <a:pt x="1209986" y="1282510"/>
                  <a:pt x="1213180" y="1314450"/>
                </a:cubicBezTo>
                <a:cubicBezTo>
                  <a:pt x="1211063" y="1356783"/>
                  <a:pt x="1209319" y="1399137"/>
                  <a:pt x="1206830" y="1441450"/>
                </a:cubicBezTo>
                <a:cubicBezTo>
                  <a:pt x="1205085" y="1471108"/>
                  <a:pt x="1200480" y="1500641"/>
                  <a:pt x="1200480" y="1530350"/>
                </a:cubicBezTo>
                <a:cubicBezTo>
                  <a:pt x="1200480" y="1684881"/>
                  <a:pt x="1198600" y="1839588"/>
                  <a:pt x="1206830" y="1993900"/>
                </a:cubicBezTo>
                <a:cubicBezTo>
                  <a:pt x="1207236" y="2001521"/>
                  <a:pt x="1219530" y="2002367"/>
                  <a:pt x="1225880" y="2006600"/>
                </a:cubicBezTo>
                <a:cubicBezTo>
                  <a:pt x="1240697" y="2002367"/>
                  <a:pt x="1263872" y="2007891"/>
                  <a:pt x="1270330" y="1993900"/>
                </a:cubicBezTo>
                <a:cubicBezTo>
                  <a:pt x="1280127" y="1972673"/>
                  <a:pt x="1265773" y="1947360"/>
                  <a:pt x="1263980" y="1924050"/>
                </a:cubicBezTo>
                <a:cubicBezTo>
                  <a:pt x="1261539" y="1892323"/>
                  <a:pt x="1261144" y="1860426"/>
                  <a:pt x="1257630" y="1828800"/>
                </a:cubicBezTo>
                <a:cubicBezTo>
                  <a:pt x="1256891" y="1822147"/>
                  <a:pt x="1252682" y="1816295"/>
                  <a:pt x="1251280" y="1809750"/>
                </a:cubicBezTo>
                <a:cubicBezTo>
                  <a:pt x="1230434" y="1712468"/>
                  <a:pt x="1248029" y="1768247"/>
                  <a:pt x="1232230" y="1720850"/>
                </a:cubicBezTo>
                <a:cubicBezTo>
                  <a:pt x="1236195" y="1708955"/>
                  <a:pt x="1238482" y="1689100"/>
                  <a:pt x="1257630" y="1689100"/>
                </a:cubicBezTo>
                <a:cubicBezTo>
                  <a:pt x="1265262" y="1689100"/>
                  <a:pt x="1270330" y="1697567"/>
                  <a:pt x="1276680" y="1701800"/>
                </a:cubicBezTo>
                <a:cubicBezTo>
                  <a:pt x="1278797" y="1714500"/>
                  <a:pt x="1281209" y="1727154"/>
                  <a:pt x="1283030" y="1739900"/>
                </a:cubicBezTo>
                <a:cubicBezTo>
                  <a:pt x="1289022" y="1781846"/>
                  <a:pt x="1291417" y="1811068"/>
                  <a:pt x="1295730" y="1854200"/>
                </a:cubicBezTo>
                <a:cubicBezTo>
                  <a:pt x="1304197" y="1852083"/>
                  <a:pt x="1313553" y="1852180"/>
                  <a:pt x="1321130" y="1847850"/>
                </a:cubicBezTo>
                <a:cubicBezTo>
                  <a:pt x="1358567" y="1826458"/>
                  <a:pt x="1338401" y="1793245"/>
                  <a:pt x="1346530" y="1752600"/>
                </a:cubicBezTo>
                <a:cubicBezTo>
                  <a:pt x="1349786" y="1736318"/>
                  <a:pt x="1366557" y="1728665"/>
                  <a:pt x="1378280" y="1720850"/>
                </a:cubicBezTo>
                <a:cubicBezTo>
                  <a:pt x="1382513" y="1735667"/>
                  <a:pt x="1386552" y="1750540"/>
                  <a:pt x="1390980" y="1765300"/>
                </a:cubicBezTo>
                <a:cubicBezTo>
                  <a:pt x="1392903" y="1771711"/>
                  <a:pt x="1394337" y="1778363"/>
                  <a:pt x="1397330" y="1784350"/>
                </a:cubicBezTo>
                <a:cubicBezTo>
                  <a:pt x="1400743" y="1791176"/>
                  <a:pt x="1404071" y="1798632"/>
                  <a:pt x="1410030" y="1803400"/>
                </a:cubicBezTo>
                <a:cubicBezTo>
                  <a:pt x="1415257" y="1807581"/>
                  <a:pt x="1422730" y="1807633"/>
                  <a:pt x="1429080" y="1809750"/>
                </a:cubicBezTo>
                <a:cubicBezTo>
                  <a:pt x="1426963" y="1784350"/>
                  <a:pt x="1422730" y="1759038"/>
                  <a:pt x="1422730" y="1733550"/>
                </a:cubicBezTo>
                <a:cubicBezTo>
                  <a:pt x="1422730" y="1714383"/>
                  <a:pt x="1418448" y="1692348"/>
                  <a:pt x="1429080" y="1676400"/>
                </a:cubicBezTo>
                <a:cubicBezTo>
                  <a:pt x="1433092" y="1670381"/>
                  <a:pt x="1460514" y="1713868"/>
                  <a:pt x="1460830" y="1714500"/>
                </a:cubicBezTo>
                <a:cubicBezTo>
                  <a:pt x="1463823" y="1720487"/>
                  <a:pt x="1463467" y="1727981"/>
                  <a:pt x="1467180" y="1733550"/>
                </a:cubicBezTo>
                <a:cubicBezTo>
                  <a:pt x="1476959" y="1748218"/>
                  <a:pt x="1491223" y="1755929"/>
                  <a:pt x="1505280" y="1765300"/>
                </a:cubicBezTo>
                <a:cubicBezTo>
                  <a:pt x="1511630" y="1763183"/>
                  <a:pt x="1523629" y="1765607"/>
                  <a:pt x="1524330" y="1758950"/>
                </a:cubicBezTo>
                <a:cubicBezTo>
                  <a:pt x="1535163" y="1656040"/>
                  <a:pt x="1523194" y="1677072"/>
                  <a:pt x="1511630" y="1619250"/>
                </a:cubicBezTo>
                <a:cubicBezTo>
                  <a:pt x="1510642" y="1614311"/>
                  <a:pt x="1505992" y="1572693"/>
                  <a:pt x="1498930" y="1562100"/>
                </a:cubicBezTo>
                <a:cubicBezTo>
                  <a:pt x="1493949" y="1554628"/>
                  <a:pt x="1486230" y="1549400"/>
                  <a:pt x="1479880" y="1543050"/>
                </a:cubicBezTo>
                <a:cubicBezTo>
                  <a:pt x="1462947" y="1545167"/>
                  <a:pt x="1446075" y="1550945"/>
                  <a:pt x="1429080" y="1549400"/>
                </a:cubicBezTo>
                <a:cubicBezTo>
                  <a:pt x="1421480" y="1548709"/>
                  <a:pt x="1416856" y="1540113"/>
                  <a:pt x="1410030" y="1536700"/>
                </a:cubicBezTo>
                <a:cubicBezTo>
                  <a:pt x="1404043" y="1533707"/>
                  <a:pt x="1397330" y="1532467"/>
                  <a:pt x="1390980" y="1530350"/>
                </a:cubicBezTo>
                <a:cubicBezTo>
                  <a:pt x="1381064" y="1531767"/>
                  <a:pt x="1332149" y="1533973"/>
                  <a:pt x="1321130" y="1549400"/>
                </a:cubicBezTo>
                <a:cubicBezTo>
                  <a:pt x="1287606" y="1596334"/>
                  <a:pt x="1341058" y="1572391"/>
                  <a:pt x="1295730" y="1587500"/>
                </a:cubicBezTo>
                <a:cubicBezTo>
                  <a:pt x="1289380" y="1585383"/>
                  <a:pt x="1279166" y="1587365"/>
                  <a:pt x="1276680" y="1581150"/>
                </a:cubicBezTo>
                <a:cubicBezTo>
                  <a:pt x="1269561" y="1563354"/>
                  <a:pt x="1273481" y="1542906"/>
                  <a:pt x="1270330" y="1524000"/>
                </a:cubicBezTo>
                <a:cubicBezTo>
                  <a:pt x="1269230" y="1517398"/>
                  <a:pt x="1266097" y="1511300"/>
                  <a:pt x="1263980" y="1504950"/>
                </a:cubicBezTo>
                <a:cubicBezTo>
                  <a:pt x="1268213" y="1492250"/>
                  <a:pt x="1287819" y="1474276"/>
                  <a:pt x="1276680" y="1466850"/>
                </a:cubicBezTo>
                <a:cubicBezTo>
                  <a:pt x="1257548" y="1454095"/>
                  <a:pt x="1254788" y="1451118"/>
                  <a:pt x="1232230" y="1441450"/>
                </a:cubicBezTo>
                <a:cubicBezTo>
                  <a:pt x="1226078" y="1438813"/>
                  <a:pt x="1219530" y="1437217"/>
                  <a:pt x="1213180" y="1435100"/>
                </a:cubicBezTo>
                <a:cubicBezTo>
                  <a:pt x="1258520" y="1419987"/>
                  <a:pt x="1243854" y="1433539"/>
                  <a:pt x="1263980" y="1403350"/>
                </a:cubicBezTo>
                <a:cubicBezTo>
                  <a:pt x="1259747" y="1373717"/>
                  <a:pt x="1259996" y="1343087"/>
                  <a:pt x="1251280" y="1314450"/>
                </a:cubicBezTo>
                <a:cubicBezTo>
                  <a:pt x="1244935" y="1293602"/>
                  <a:pt x="1228662" y="1277087"/>
                  <a:pt x="1219530" y="1257300"/>
                </a:cubicBezTo>
                <a:cubicBezTo>
                  <a:pt x="1215873" y="1249376"/>
                  <a:pt x="1215578" y="1240291"/>
                  <a:pt x="1213180" y="1231900"/>
                </a:cubicBezTo>
                <a:cubicBezTo>
                  <a:pt x="1211341" y="1225464"/>
                  <a:pt x="1208947" y="1219200"/>
                  <a:pt x="1206830" y="1212850"/>
                </a:cubicBezTo>
                <a:cubicBezTo>
                  <a:pt x="1219811" y="1173906"/>
                  <a:pt x="1206913" y="1195481"/>
                  <a:pt x="1244930" y="1238250"/>
                </a:cubicBezTo>
                <a:cubicBezTo>
                  <a:pt x="1250000" y="1243954"/>
                  <a:pt x="1257154" y="1247537"/>
                  <a:pt x="1263980" y="1250950"/>
                </a:cubicBezTo>
                <a:cubicBezTo>
                  <a:pt x="1269967" y="1253943"/>
                  <a:pt x="1277043" y="1254307"/>
                  <a:pt x="1283030" y="1257300"/>
                </a:cubicBezTo>
                <a:cubicBezTo>
                  <a:pt x="1289856" y="1260713"/>
                  <a:pt x="1295106" y="1266900"/>
                  <a:pt x="1302080" y="1270000"/>
                </a:cubicBezTo>
                <a:cubicBezTo>
                  <a:pt x="1314313" y="1275437"/>
                  <a:pt x="1340180" y="1282700"/>
                  <a:pt x="1340180" y="1282700"/>
                </a:cubicBezTo>
                <a:cubicBezTo>
                  <a:pt x="1333830" y="1289050"/>
                  <a:pt x="1326879" y="1294851"/>
                  <a:pt x="1321130" y="1301750"/>
                </a:cubicBezTo>
                <a:cubicBezTo>
                  <a:pt x="1305440" y="1320578"/>
                  <a:pt x="1309039" y="1324018"/>
                  <a:pt x="1295730" y="1346200"/>
                </a:cubicBezTo>
                <a:cubicBezTo>
                  <a:pt x="1262978" y="1400787"/>
                  <a:pt x="1276753" y="1365032"/>
                  <a:pt x="1263980" y="1403350"/>
                </a:cubicBezTo>
                <a:lnTo>
                  <a:pt x="1257630" y="1454150"/>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itle 1">
            <a:extLst>
              <a:ext uri="{FF2B5EF4-FFF2-40B4-BE49-F238E27FC236}">
                <a16:creationId xmlns:a16="http://schemas.microsoft.com/office/drawing/2014/main" id="{1BFCE09C-668E-34DD-3DB0-A3EDFD114B96}"/>
              </a:ext>
            </a:extLst>
          </p:cNvPr>
          <p:cNvSpPr>
            <a:spLocks noGrp="1"/>
          </p:cNvSpPr>
          <p:nvPr>
            <p:ph type="title"/>
          </p:nvPr>
        </p:nvSpPr>
        <p:spPr>
          <a:xfrm>
            <a:off x="0" y="10274"/>
            <a:ext cx="9144000" cy="516949"/>
          </a:xfrm>
        </p:spPr>
        <p:txBody>
          <a:bodyPr>
            <a:noAutofit/>
          </a:bodyPr>
          <a:lstStyle/>
          <a:p>
            <a:r>
              <a:rPr lang="en-US" sz="3600" dirty="0"/>
              <a:t>We are never really free, but</a:t>
            </a:r>
            <a:r>
              <a:rPr lang="mr-IN" sz="3600" dirty="0"/>
              <a:t>…</a:t>
            </a:r>
            <a:endParaRPr lang="en-US" sz="3600" dirty="0"/>
          </a:p>
        </p:txBody>
      </p:sp>
    </p:spTree>
    <p:extLst>
      <p:ext uri="{BB962C8B-B14F-4D97-AF65-F5344CB8AC3E}">
        <p14:creationId xmlns:p14="http://schemas.microsoft.com/office/powerpoint/2010/main" val="1580271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schemeClr val="bg2">
                <a:shade val="45000"/>
                <a:satMod val="135000"/>
              </a:schemeClr>
              <a:prstClr val="white"/>
            </a:duotone>
          </a:blip>
          <a:stretch>
            <a:fillRect/>
          </a:stretch>
        </p:blipFill>
        <p:spPr>
          <a:xfrm rot="5400000">
            <a:off x="2823074" y="614780"/>
            <a:ext cx="5083871" cy="6564067"/>
          </a:xfrm>
          <a:prstGeom prst="rect">
            <a:avLst/>
          </a:prstGeom>
          <a:noFill/>
          <a:ln>
            <a:noFill/>
          </a:ln>
        </p:spPr>
      </p:pic>
      <p:cxnSp>
        <p:nvCxnSpPr>
          <p:cNvPr id="31" name="Straight Arrow Connector 30"/>
          <p:cNvCxnSpPr/>
          <p:nvPr/>
        </p:nvCxnSpPr>
        <p:spPr>
          <a:xfrm>
            <a:off x="530090" y="6349981"/>
            <a:ext cx="79512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21035109">
            <a:off x="453809" y="3779739"/>
            <a:ext cx="7763554" cy="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21035109">
            <a:off x="7856048" y="2861501"/>
            <a:ext cx="69765" cy="1170914"/>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21035109">
            <a:off x="4245042" y="2279222"/>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20126085">
            <a:off x="3836963" y="3084971"/>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16519720">
            <a:off x="4102102" y="4140252"/>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21035109">
            <a:off x="4360517" y="2852689"/>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12351382">
            <a:off x="4631461" y="3029356"/>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rot="2190689">
            <a:off x="4769594" y="3993759"/>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21035109">
            <a:off x="6810374" y="1898804"/>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rot="17845129">
            <a:off x="6496618" y="2800850"/>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rot="15961628">
            <a:off x="6662014" y="3727151"/>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21035109">
            <a:off x="6822381" y="2455846"/>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rot="12351382">
            <a:off x="7093325" y="2632513"/>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3979304">
            <a:off x="7057150" y="3625818"/>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21035109" flipV="1">
            <a:off x="707154" y="4252604"/>
            <a:ext cx="1495091" cy="4397"/>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8" name="Freeform 47"/>
          <p:cNvSpPr/>
          <p:nvPr/>
        </p:nvSpPr>
        <p:spPr>
          <a:xfrm rot="21035109" flipV="1">
            <a:off x="125713" y="2577097"/>
            <a:ext cx="2525092"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rot="21035109">
            <a:off x="390000" y="4237224"/>
            <a:ext cx="2525092"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val 49"/>
          <p:cNvSpPr/>
          <p:nvPr/>
        </p:nvSpPr>
        <p:spPr>
          <a:xfrm>
            <a:off x="331316" y="4063987"/>
            <a:ext cx="209826" cy="2274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541133" y="1943633"/>
            <a:ext cx="0" cy="441739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63219" y="4262761"/>
            <a:ext cx="209826" cy="22749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0" y="367728"/>
            <a:ext cx="9144001" cy="523220"/>
          </a:xfrm>
          <a:prstGeom prst="rect">
            <a:avLst/>
          </a:prstGeom>
          <a:noFill/>
        </p:spPr>
        <p:txBody>
          <a:bodyPr wrap="square" rtlCol="0">
            <a:spAutoFit/>
          </a:bodyPr>
          <a:lstStyle/>
          <a:p>
            <a:pPr algn="ctr"/>
            <a:r>
              <a:rPr lang="en-US" sz="2800" b="1" i="1" dirty="0">
                <a:solidFill>
                  <a:srgbClr val="595959"/>
                </a:solidFill>
              </a:rPr>
              <a:t>Step-by-step planning of </a:t>
            </a:r>
            <a:r>
              <a:rPr lang="en-US" sz="2800" b="1" i="1" dirty="0" err="1">
                <a:solidFill>
                  <a:srgbClr val="595959"/>
                </a:solidFill>
              </a:rPr>
              <a:t>GxH</a:t>
            </a:r>
            <a:endParaRPr lang="en-US" sz="2800" i="1" dirty="0">
              <a:solidFill>
                <a:srgbClr val="595959"/>
              </a:solidFill>
            </a:endParaRPr>
          </a:p>
        </p:txBody>
      </p:sp>
      <p:sp>
        <p:nvSpPr>
          <p:cNvPr id="43" name="TextBox 42"/>
          <p:cNvSpPr txBox="1"/>
          <p:nvPr/>
        </p:nvSpPr>
        <p:spPr>
          <a:xfrm>
            <a:off x="7385736" y="6280263"/>
            <a:ext cx="1005466" cy="523220"/>
          </a:xfrm>
          <a:prstGeom prst="rect">
            <a:avLst/>
          </a:prstGeom>
          <a:noFill/>
        </p:spPr>
        <p:txBody>
          <a:bodyPr wrap="none" rtlCol="0">
            <a:spAutoFit/>
          </a:bodyPr>
          <a:lstStyle/>
          <a:p>
            <a:r>
              <a:rPr lang="en-US" sz="2800" i="1" dirty="0"/>
              <a:t>Time</a:t>
            </a:r>
          </a:p>
        </p:txBody>
      </p:sp>
      <p:sp>
        <p:nvSpPr>
          <p:cNvPr id="45" name="TextBox 44"/>
          <p:cNvSpPr txBox="1"/>
          <p:nvPr/>
        </p:nvSpPr>
        <p:spPr>
          <a:xfrm rot="16200000">
            <a:off x="-1805614" y="3951427"/>
            <a:ext cx="4134449" cy="523220"/>
          </a:xfrm>
          <a:prstGeom prst="rect">
            <a:avLst/>
          </a:prstGeom>
          <a:solidFill>
            <a:schemeClr val="bg1"/>
          </a:solidFill>
        </p:spPr>
        <p:txBody>
          <a:bodyPr wrap="square" rtlCol="0">
            <a:spAutoFit/>
          </a:bodyPr>
          <a:lstStyle/>
          <a:p>
            <a:r>
              <a:rPr lang="en-US" sz="2800" i="1" dirty="0"/>
              <a:t>Personal Phenotype Range</a:t>
            </a:r>
          </a:p>
        </p:txBody>
      </p:sp>
      <p:sp>
        <p:nvSpPr>
          <p:cNvPr id="36" name="Oval 35"/>
          <p:cNvSpPr/>
          <p:nvPr/>
        </p:nvSpPr>
        <p:spPr>
          <a:xfrm rot="21035109">
            <a:off x="2064857" y="3163388"/>
            <a:ext cx="521252" cy="49474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rot="20126085">
            <a:off x="1882870" y="3818822"/>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21551167">
            <a:off x="2525616" y="3691369"/>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rot="20126085">
            <a:off x="1956152" y="4341740"/>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rot="21551167">
            <a:off x="2598898" y="4214287"/>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rot="21035109">
            <a:off x="2092534" y="3649492"/>
            <a:ext cx="673652" cy="762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20700" y="3219450"/>
            <a:ext cx="1563705" cy="2618768"/>
          </a:xfrm>
          <a:custGeom>
            <a:avLst/>
            <a:gdLst>
              <a:gd name="connsiteX0" fmla="*/ 50800 w 1563705"/>
              <a:gd name="connsiteY0" fmla="*/ 0 h 2618768"/>
              <a:gd name="connsiteX1" fmla="*/ 50800 w 1563705"/>
              <a:gd name="connsiteY1" fmla="*/ 0 h 2618768"/>
              <a:gd name="connsiteX2" fmla="*/ 38100 w 1563705"/>
              <a:gd name="connsiteY2" fmla="*/ 158750 h 2618768"/>
              <a:gd name="connsiteX3" fmla="*/ 25400 w 1563705"/>
              <a:gd name="connsiteY3" fmla="*/ 222250 h 2618768"/>
              <a:gd name="connsiteX4" fmla="*/ 19050 w 1563705"/>
              <a:gd name="connsiteY4" fmla="*/ 355600 h 2618768"/>
              <a:gd name="connsiteX5" fmla="*/ 6350 w 1563705"/>
              <a:gd name="connsiteY5" fmla="*/ 482600 h 2618768"/>
              <a:gd name="connsiteX6" fmla="*/ 0 w 1563705"/>
              <a:gd name="connsiteY6" fmla="*/ 565150 h 2618768"/>
              <a:gd name="connsiteX7" fmla="*/ 6350 w 1563705"/>
              <a:gd name="connsiteY7" fmla="*/ 596900 h 2618768"/>
              <a:gd name="connsiteX8" fmla="*/ 19050 w 1563705"/>
              <a:gd name="connsiteY8" fmla="*/ 615950 h 2618768"/>
              <a:gd name="connsiteX9" fmla="*/ 38100 w 1563705"/>
              <a:gd name="connsiteY9" fmla="*/ 673100 h 2618768"/>
              <a:gd name="connsiteX10" fmla="*/ 38100 w 1563705"/>
              <a:gd name="connsiteY10" fmla="*/ 901700 h 2618768"/>
              <a:gd name="connsiteX11" fmla="*/ 31750 w 1563705"/>
              <a:gd name="connsiteY11" fmla="*/ 1238250 h 2618768"/>
              <a:gd name="connsiteX12" fmla="*/ 38100 w 1563705"/>
              <a:gd name="connsiteY12" fmla="*/ 1758950 h 2618768"/>
              <a:gd name="connsiteX13" fmla="*/ 50800 w 1563705"/>
              <a:gd name="connsiteY13" fmla="*/ 1847850 h 2618768"/>
              <a:gd name="connsiteX14" fmla="*/ 63500 w 1563705"/>
              <a:gd name="connsiteY14" fmla="*/ 1936750 h 2618768"/>
              <a:gd name="connsiteX15" fmla="*/ 69850 w 1563705"/>
              <a:gd name="connsiteY15" fmla="*/ 2032000 h 2618768"/>
              <a:gd name="connsiteX16" fmla="*/ 76200 w 1563705"/>
              <a:gd name="connsiteY16" fmla="*/ 2089150 h 2618768"/>
              <a:gd name="connsiteX17" fmla="*/ 69850 w 1563705"/>
              <a:gd name="connsiteY17" fmla="*/ 2146300 h 2618768"/>
              <a:gd name="connsiteX18" fmla="*/ 63500 w 1563705"/>
              <a:gd name="connsiteY18" fmla="*/ 2247900 h 2618768"/>
              <a:gd name="connsiteX19" fmla="*/ 50800 w 1563705"/>
              <a:gd name="connsiteY19" fmla="*/ 2470150 h 2618768"/>
              <a:gd name="connsiteX20" fmla="*/ 57150 w 1563705"/>
              <a:gd name="connsiteY20" fmla="*/ 2616200 h 2618768"/>
              <a:gd name="connsiteX21" fmla="*/ 82550 w 1563705"/>
              <a:gd name="connsiteY21" fmla="*/ 2578100 h 2618768"/>
              <a:gd name="connsiteX22" fmla="*/ 95250 w 1563705"/>
              <a:gd name="connsiteY22" fmla="*/ 1911350 h 2618768"/>
              <a:gd name="connsiteX23" fmla="*/ 88900 w 1563705"/>
              <a:gd name="connsiteY23" fmla="*/ 1657350 h 2618768"/>
              <a:gd name="connsiteX24" fmla="*/ 76200 w 1563705"/>
              <a:gd name="connsiteY24" fmla="*/ 1447800 h 2618768"/>
              <a:gd name="connsiteX25" fmla="*/ 63500 w 1563705"/>
              <a:gd name="connsiteY25" fmla="*/ 1187450 h 2618768"/>
              <a:gd name="connsiteX26" fmla="*/ 76200 w 1563705"/>
              <a:gd name="connsiteY26" fmla="*/ 819150 h 2618768"/>
              <a:gd name="connsiteX27" fmla="*/ 69850 w 1563705"/>
              <a:gd name="connsiteY27" fmla="*/ 609600 h 2618768"/>
              <a:gd name="connsiteX28" fmla="*/ 63500 w 1563705"/>
              <a:gd name="connsiteY28" fmla="*/ 552450 h 2618768"/>
              <a:gd name="connsiteX29" fmla="*/ 50800 w 1563705"/>
              <a:gd name="connsiteY29" fmla="*/ 444500 h 2618768"/>
              <a:gd name="connsiteX30" fmla="*/ 44450 w 1563705"/>
              <a:gd name="connsiteY30" fmla="*/ 203200 h 2618768"/>
              <a:gd name="connsiteX31" fmla="*/ 57150 w 1563705"/>
              <a:gd name="connsiteY31" fmla="*/ 31750 h 2618768"/>
              <a:gd name="connsiteX32" fmla="*/ 95250 w 1563705"/>
              <a:gd name="connsiteY32" fmla="*/ 38100 h 2618768"/>
              <a:gd name="connsiteX33" fmla="*/ 107950 w 1563705"/>
              <a:gd name="connsiteY33" fmla="*/ 88900 h 2618768"/>
              <a:gd name="connsiteX34" fmla="*/ 114300 w 1563705"/>
              <a:gd name="connsiteY34" fmla="*/ 438150 h 2618768"/>
              <a:gd name="connsiteX35" fmla="*/ 120650 w 1563705"/>
              <a:gd name="connsiteY35" fmla="*/ 558800 h 2618768"/>
              <a:gd name="connsiteX36" fmla="*/ 107950 w 1563705"/>
              <a:gd name="connsiteY36" fmla="*/ 723900 h 2618768"/>
              <a:gd name="connsiteX37" fmla="*/ 101600 w 1563705"/>
              <a:gd name="connsiteY37" fmla="*/ 857250 h 2618768"/>
              <a:gd name="connsiteX38" fmla="*/ 107950 w 1563705"/>
              <a:gd name="connsiteY38" fmla="*/ 1162050 h 2618768"/>
              <a:gd name="connsiteX39" fmla="*/ 120650 w 1563705"/>
              <a:gd name="connsiteY39" fmla="*/ 1701800 h 2618768"/>
              <a:gd name="connsiteX40" fmla="*/ 127000 w 1563705"/>
              <a:gd name="connsiteY40" fmla="*/ 2324100 h 2618768"/>
              <a:gd name="connsiteX41" fmla="*/ 139700 w 1563705"/>
              <a:gd name="connsiteY41" fmla="*/ 2374900 h 2618768"/>
              <a:gd name="connsiteX42" fmla="*/ 152400 w 1563705"/>
              <a:gd name="connsiteY42" fmla="*/ 2413000 h 2618768"/>
              <a:gd name="connsiteX43" fmla="*/ 158750 w 1563705"/>
              <a:gd name="connsiteY43" fmla="*/ 2432050 h 2618768"/>
              <a:gd name="connsiteX44" fmla="*/ 165100 w 1563705"/>
              <a:gd name="connsiteY44" fmla="*/ 2463800 h 2618768"/>
              <a:gd name="connsiteX45" fmla="*/ 146050 w 1563705"/>
              <a:gd name="connsiteY45" fmla="*/ 2241550 h 2618768"/>
              <a:gd name="connsiteX46" fmla="*/ 139700 w 1563705"/>
              <a:gd name="connsiteY46" fmla="*/ 2120900 h 2618768"/>
              <a:gd name="connsiteX47" fmla="*/ 152400 w 1563705"/>
              <a:gd name="connsiteY47" fmla="*/ 1885950 h 2618768"/>
              <a:gd name="connsiteX48" fmla="*/ 177800 w 1563705"/>
              <a:gd name="connsiteY48" fmla="*/ 1746250 h 2618768"/>
              <a:gd name="connsiteX49" fmla="*/ 171450 w 1563705"/>
              <a:gd name="connsiteY49" fmla="*/ 1651000 h 2618768"/>
              <a:gd name="connsiteX50" fmla="*/ 152400 w 1563705"/>
              <a:gd name="connsiteY50" fmla="*/ 1543050 h 2618768"/>
              <a:gd name="connsiteX51" fmla="*/ 139700 w 1563705"/>
              <a:gd name="connsiteY51" fmla="*/ 1339850 h 2618768"/>
              <a:gd name="connsiteX52" fmla="*/ 146050 w 1563705"/>
              <a:gd name="connsiteY52" fmla="*/ 1066800 h 2618768"/>
              <a:gd name="connsiteX53" fmla="*/ 152400 w 1563705"/>
              <a:gd name="connsiteY53" fmla="*/ 1047750 h 2618768"/>
              <a:gd name="connsiteX54" fmla="*/ 146050 w 1563705"/>
              <a:gd name="connsiteY54" fmla="*/ 901700 h 2618768"/>
              <a:gd name="connsiteX55" fmla="*/ 152400 w 1563705"/>
              <a:gd name="connsiteY55" fmla="*/ 736600 h 2618768"/>
              <a:gd name="connsiteX56" fmla="*/ 158750 w 1563705"/>
              <a:gd name="connsiteY56" fmla="*/ 692150 h 2618768"/>
              <a:gd name="connsiteX57" fmla="*/ 165100 w 1563705"/>
              <a:gd name="connsiteY57" fmla="*/ 609600 h 2618768"/>
              <a:gd name="connsiteX58" fmla="*/ 171450 w 1563705"/>
              <a:gd name="connsiteY58" fmla="*/ 393700 h 2618768"/>
              <a:gd name="connsiteX59" fmla="*/ 165100 w 1563705"/>
              <a:gd name="connsiteY59" fmla="*/ 361950 h 2618768"/>
              <a:gd name="connsiteX60" fmla="*/ 158750 w 1563705"/>
              <a:gd name="connsiteY60" fmla="*/ 298450 h 2618768"/>
              <a:gd name="connsiteX61" fmla="*/ 139700 w 1563705"/>
              <a:gd name="connsiteY61" fmla="*/ 228600 h 2618768"/>
              <a:gd name="connsiteX62" fmla="*/ 133350 w 1563705"/>
              <a:gd name="connsiteY62" fmla="*/ 190500 h 2618768"/>
              <a:gd name="connsiteX63" fmla="*/ 127000 w 1563705"/>
              <a:gd name="connsiteY63" fmla="*/ 101600 h 2618768"/>
              <a:gd name="connsiteX64" fmla="*/ 133350 w 1563705"/>
              <a:gd name="connsiteY64" fmla="*/ 76200 h 2618768"/>
              <a:gd name="connsiteX65" fmla="*/ 152400 w 1563705"/>
              <a:gd name="connsiteY65" fmla="*/ 82550 h 2618768"/>
              <a:gd name="connsiteX66" fmla="*/ 177800 w 1563705"/>
              <a:gd name="connsiteY66" fmla="*/ 107950 h 2618768"/>
              <a:gd name="connsiteX67" fmla="*/ 184150 w 1563705"/>
              <a:gd name="connsiteY67" fmla="*/ 127000 h 2618768"/>
              <a:gd name="connsiteX68" fmla="*/ 203200 w 1563705"/>
              <a:gd name="connsiteY68" fmla="*/ 152400 h 2618768"/>
              <a:gd name="connsiteX69" fmla="*/ 215900 w 1563705"/>
              <a:gd name="connsiteY69" fmla="*/ 273050 h 2618768"/>
              <a:gd name="connsiteX70" fmla="*/ 222250 w 1563705"/>
              <a:gd name="connsiteY70" fmla="*/ 361950 h 2618768"/>
              <a:gd name="connsiteX71" fmla="*/ 228600 w 1563705"/>
              <a:gd name="connsiteY71" fmla="*/ 438150 h 2618768"/>
              <a:gd name="connsiteX72" fmla="*/ 209550 w 1563705"/>
              <a:gd name="connsiteY72" fmla="*/ 673100 h 2618768"/>
              <a:gd name="connsiteX73" fmla="*/ 196850 w 1563705"/>
              <a:gd name="connsiteY73" fmla="*/ 781050 h 2618768"/>
              <a:gd name="connsiteX74" fmla="*/ 196850 w 1563705"/>
              <a:gd name="connsiteY74" fmla="*/ 1454150 h 2618768"/>
              <a:gd name="connsiteX75" fmla="*/ 209550 w 1563705"/>
              <a:gd name="connsiteY75" fmla="*/ 1885950 h 2618768"/>
              <a:gd name="connsiteX76" fmla="*/ 222250 w 1563705"/>
              <a:gd name="connsiteY76" fmla="*/ 2038350 h 2618768"/>
              <a:gd name="connsiteX77" fmla="*/ 209550 w 1563705"/>
              <a:gd name="connsiteY77" fmla="*/ 2114550 h 2618768"/>
              <a:gd name="connsiteX78" fmla="*/ 196850 w 1563705"/>
              <a:gd name="connsiteY78" fmla="*/ 2305050 h 2618768"/>
              <a:gd name="connsiteX79" fmla="*/ 203200 w 1563705"/>
              <a:gd name="connsiteY79" fmla="*/ 2413000 h 2618768"/>
              <a:gd name="connsiteX80" fmla="*/ 222250 w 1563705"/>
              <a:gd name="connsiteY80" fmla="*/ 2425700 h 2618768"/>
              <a:gd name="connsiteX81" fmla="*/ 247650 w 1563705"/>
              <a:gd name="connsiteY81" fmla="*/ 2419350 h 2618768"/>
              <a:gd name="connsiteX82" fmla="*/ 260350 w 1563705"/>
              <a:gd name="connsiteY82" fmla="*/ 2381250 h 2618768"/>
              <a:gd name="connsiteX83" fmla="*/ 266700 w 1563705"/>
              <a:gd name="connsiteY83" fmla="*/ 2362200 h 2618768"/>
              <a:gd name="connsiteX84" fmla="*/ 260350 w 1563705"/>
              <a:gd name="connsiteY84" fmla="*/ 2070100 h 2618768"/>
              <a:gd name="connsiteX85" fmla="*/ 241300 w 1563705"/>
              <a:gd name="connsiteY85" fmla="*/ 1892300 h 2618768"/>
              <a:gd name="connsiteX86" fmla="*/ 234950 w 1563705"/>
              <a:gd name="connsiteY86" fmla="*/ 1828800 h 2618768"/>
              <a:gd name="connsiteX87" fmla="*/ 241300 w 1563705"/>
              <a:gd name="connsiteY87" fmla="*/ 1574800 h 2618768"/>
              <a:gd name="connsiteX88" fmla="*/ 254000 w 1563705"/>
              <a:gd name="connsiteY88" fmla="*/ 1485900 h 2618768"/>
              <a:gd name="connsiteX89" fmla="*/ 247650 w 1563705"/>
              <a:gd name="connsiteY89" fmla="*/ 1390650 h 2618768"/>
              <a:gd name="connsiteX90" fmla="*/ 241300 w 1563705"/>
              <a:gd name="connsiteY90" fmla="*/ 1270000 h 2618768"/>
              <a:gd name="connsiteX91" fmla="*/ 228600 w 1563705"/>
              <a:gd name="connsiteY91" fmla="*/ 1193800 h 2618768"/>
              <a:gd name="connsiteX92" fmla="*/ 234950 w 1563705"/>
              <a:gd name="connsiteY92" fmla="*/ 990600 h 2618768"/>
              <a:gd name="connsiteX93" fmla="*/ 222250 w 1563705"/>
              <a:gd name="connsiteY93" fmla="*/ 577850 h 2618768"/>
              <a:gd name="connsiteX94" fmla="*/ 234950 w 1563705"/>
              <a:gd name="connsiteY94" fmla="*/ 349250 h 2618768"/>
              <a:gd name="connsiteX95" fmla="*/ 241300 w 1563705"/>
              <a:gd name="connsiteY95" fmla="*/ 330200 h 2618768"/>
              <a:gd name="connsiteX96" fmla="*/ 247650 w 1563705"/>
              <a:gd name="connsiteY96" fmla="*/ 304800 h 2618768"/>
              <a:gd name="connsiteX97" fmla="*/ 260350 w 1563705"/>
              <a:gd name="connsiteY97" fmla="*/ 260350 h 2618768"/>
              <a:gd name="connsiteX98" fmla="*/ 266700 w 1563705"/>
              <a:gd name="connsiteY98" fmla="*/ 196850 h 2618768"/>
              <a:gd name="connsiteX99" fmla="*/ 273050 w 1563705"/>
              <a:gd name="connsiteY99" fmla="*/ 177800 h 2618768"/>
              <a:gd name="connsiteX100" fmla="*/ 285750 w 1563705"/>
              <a:gd name="connsiteY100" fmla="*/ 215900 h 2618768"/>
              <a:gd name="connsiteX101" fmla="*/ 298450 w 1563705"/>
              <a:gd name="connsiteY101" fmla="*/ 292100 h 2618768"/>
              <a:gd name="connsiteX102" fmla="*/ 317500 w 1563705"/>
              <a:gd name="connsiteY102" fmla="*/ 406400 h 2618768"/>
              <a:gd name="connsiteX103" fmla="*/ 311150 w 1563705"/>
              <a:gd name="connsiteY103" fmla="*/ 1149350 h 2618768"/>
              <a:gd name="connsiteX104" fmla="*/ 304800 w 1563705"/>
              <a:gd name="connsiteY104" fmla="*/ 1231900 h 2618768"/>
              <a:gd name="connsiteX105" fmla="*/ 298450 w 1563705"/>
              <a:gd name="connsiteY105" fmla="*/ 1365250 h 2618768"/>
              <a:gd name="connsiteX106" fmla="*/ 304800 w 1563705"/>
              <a:gd name="connsiteY106" fmla="*/ 1885950 h 2618768"/>
              <a:gd name="connsiteX107" fmla="*/ 311150 w 1563705"/>
              <a:gd name="connsiteY107" fmla="*/ 1905000 h 2618768"/>
              <a:gd name="connsiteX108" fmla="*/ 317500 w 1563705"/>
              <a:gd name="connsiteY108" fmla="*/ 1949450 h 2618768"/>
              <a:gd name="connsiteX109" fmla="*/ 330200 w 1563705"/>
              <a:gd name="connsiteY109" fmla="*/ 2038350 h 2618768"/>
              <a:gd name="connsiteX110" fmla="*/ 330200 w 1563705"/>
              <a:gd name="connsiteY110" fmla="*/ 2222500 h 2618768"/>
              <a:gd name="connsiteX111" fmla="*/ 323850 w 1563705"/>
              <a:gd name="connsiteY111" fmla="*/ 2247900 h 2618768"/>
              <a:gd name="connsiteX112" fmla="*/ 311150 w 1563705"/>
              <a:gd name="connsiteY112" fmla="*/ 2266950 h 2618768"/>
              <a:gd name="connsiteX113" fmla="*/ 317500 w 1563705"/>
              <a:gd name="connsiteY113" fmla="*/ 2330450 h 2618768"/>
              <a:gd name="connsiteX114" fmla="*/ 323850 w 1563705"/>
              <a:gd name="connsiteY114" fmla="*/ 2349500 h 2618768"/>
              <a:gd name="connsiteX115" fmla="*/ 342900 w 1563705"/>
              <a:gd name="connsiteY115" fmla="*/ 2336800 h 2618768"/>
              <a:gd name="connsiteX116" fmla="*/ 355600 w 1563705"/>
              <a:gd name="connsiteY116" fmla="*/ 2311400 h 2618768"/>
              <a:gd name="connsiteX117" fmla="*/ 381000 w 1563705"/>
              <a:gd name="connsiteY117" fmla="*/ 2273300 h 2618768"/>
              <a:gd name="connsiteX118" fmla="*/ 374650 w 1563705"/>
              <a:gd name="connsiteY118" fmla="*/ 2120900 h 2618768"/>
              <a:gd name="connsiteX119" fmla="*/ 368300 w 1563705"/>
              <a:gd name="connsiteY119" fmla="*/ 2089150 h 2618768"/>
              <a:gd name="connsiteX120" fmla="*/ 374650 w 1563705"/>
              <a:gd name="connsiteY120" fmla="*/ 1962150 h 2618768"/>
              <a:gd name="connsiteX121" fmla="*/ 368300 w 1563705"/>
              <a:gd name="connsiteY121" fmla="*/ 1803400 h 2618768"/>
              <a:gd name="connsiteX122" fmla="*/ 361950 w 1563705"/>
              <a:gd name="connsiteY122" fmla="*/ 1670050 h 2618768"/>
              <a:gd name="connsiteX123" fmla="*/ 374650 w 1563705"/>
              <a:gd name="connsiteY123" fmla="*/ 1492250 h 2618768"/>
              <a:gd name="connsiteX124" fmla="*/ 349250 w 1563705"/>
              <a:gd name="connsiteY124" fmla="*/ 1346200 h 2618768"/>
              <a:gd name="connsiteX125" fmla="*/ 342900 w 1563705"/>
              <a:gd name="connsiteY125" fmla="*/ 1327150 h 2618768"/>
              <a:gd name="connsiteX126" fmla="*/ 349250 w 1563705"/>
              <a:gd name="connsiteY126" fmla="*/ 1085850 h 2618768"/>
              <a:gd name="connsiteX127" fmla="*/ 349250 w 1563705"/>
              <a:gd name="connsiteY127" fmla="*/ 1085850 h 2618768"/>
              <a:gd name="connsiteX128" fmla="*/ 355600 w 1563705"/>
              <a:gd name="connsiteY128" fmla="*/ 895350 h 2618768"/>
              <a:gd name="connsiteX129" fmla="*/ 361950 w 1563705"/>
              <a:gd name="connsiteY129" fmla="*/ 844550 h 2618768"/>
              <a:gd name="connsiteX130" fmla="*/ 349250 w 1563705"/>
              <a:gd name="connsiteY130" fmla="*/ 615950 h 2618768"/>
              <a:gd name="connsiteX131" fmla="*/ 336550 w 1563705"/>
              <a:gd name="connsiteY131" fmla="*/ 527050 h 2618768"/>
              <a:gd name="connsiteX132" fmla="*/ 317500 w 1563705"/>
              <a:gd name="connsiteY132" fmla="*/ 311150 h 2618768"/>
              <a:gd name="connsiteX133" fmla="*/ 323850 w 1563705"/>
              <a:gd name="connsiteY133" fmla="*/ 254000 h 2618768"/>
              <a:gd name="connsiteX134" fmla="*/ 355600 w 1563705"/>
              <a:gd name="connsiteY134" fmla="*/ 215900 h 2618768"/>
              <a:gd name="connsiteX135" fmla="*/ 374650 w 1563705"/>
              <a:gd name="connsiteY135" fmla="*/ 209550 h 2618768"/>
              <a:gd name="connsiteX136" fmla="*/ 381000 w 1563705"/>
              <a:gd name="connsiteY136" fmla="*/ 482600 h 2618768"/>
              <a:gd name="connsiteX137" fmla="*/ 400050 w 1563705"/>
              <a:gd name="connsiteY137" fmla="*/ 927100 h 2618768"/>
              <a:gd name="connsiteX138" fmla="*/ 393700 w 1563705"/>
              <a:gd name="connsiteY138" fmla="*/ 1181100 h 2618768"/>
              <a:gd name="connsiteX139" fmla="*/ 406400 w 1563705"/>
              <a:gd name="connsiteY139" fmla="*/ 1695450 h 2618768"/>
              <a:gd name="connsiteX140" fmla="*/ 419100 w 1563705"/>
              <a:gd name="connsiteY140" fmla="*/ 1981200 h 2618768"/>
              <a:gd name="connsiteX141" fmla="*/ 425450 w 1563705"/>
              <a:gd name="connsiteY141" fmla="*/ 2032000 h 2618768"/>
              <a:gd name="connsiteX142" fmla="*/ 438150 w 1563705"/>
              <a:gd name="connsiteY142" fmla="*/ 2139950 h 2618768"/>
              <a:gd name="connsiteX143" fmla="*/ 444500 w 1563705"/>
              <a:gd name="connsiteY143" fmla="*/ 1720850 h 2618768"/>
              <a:gd name="connsiteX144" fmla="*/ 425450 w 1563705"/>
              <a:gd name="connsiteY144" fmla="*/ 1638300 h 2618768"/>
              <a:gd name="connsiteX145" fmla="*/ 419100 w 1563705"/>
              <a:gd name="connsiteY145" fmla="*/ 1600200 h 2618768"/>
              <a:gd name="connsiteX146" fmla="*/ 425450 w 1563705"/>
              <a:gd name="connsiteY146" fmla="*/ 1282700 h 2618768"/>
              <a:gd name="connsiteX147" fmla="*/ 406400 w 1563705"/>
              <a:gd name="connsiteY147" fmla="*/ 825500 h 2618768"/>
              <a:gd name="connsiteX148" fmla="*/ 419100 w 1563705"/>
              <a:gd name="connsiteY148" fmla="*/ 654050 h 2618768"/>
              <a:gd name="connsiteX149" fmla="*/ 431800 w 1563705"/>
              <a:gd name="connsiteY149" fmla="*/ 609600 h 2618768"/>
              <a:gd name="connsiteX150" fmla="*/ 438150 w 1563705"/>
              <a:gd name="connsiteY150" fmla="*/ 393700 h 2618768"/>
              <a:gd name="connsiteX151" fmla="*/ 450850 w 1563705"/>
              <a:gd name="connsiteY151" fmla="*/ 349250 h 2618768"/>
              <a:gd name="connsiteX152" fmla="*/ 457200 w 1563705"/>
              <a:gd name="connsiteY152" fmla="*/ 330200 h 2618768"/>
              <a:gd name="connsiteX153" fmla="*/ 469900 w 1563705"/>
              <a:gd name="connsiteY153" fmla="*/ 374650 h 2618768"/>
              <a:gd name="connsiteX154" fmla="*/ 482600 w 1563705"/>
              <a:gd name="connsiteY154" fmla="*/ 419100 h 2618768"/>
              <a:gd name="connsiteX155" fmla="*/ 488950 w 1563705"/>
              <a:gd name="connsiteY155" fmla="*/ 476250 h 2618768"/>
              <a:gd name="connsiteX156" fmla="*/ 495300 w 1563705"/>
              <a:gd name="connsiteY156" fmla="*/ 501650 h 2618768"/>
              <a:gd name="connsiteX157" fmla="*/ 520700 w 1563705"/>
              <a:gd name="connsiteY157" fmla="*/ 717550 h 2618768"/>
              <a:gd name="connsiteX158" fmla="*/ 514350 w 1563705"/>
              <a:gd name="connsiteY158" fmla="*/ 908050 h 2618768"/>
              <a:gd name="connsiteX159" fmla="*/ 508000 w 1563705"/>
              <a:gd name="connsiteY159" fmla="*/ 958850 h 2618768"/>
              <a:gd name="connsiteX160" fmla="*/ 495300 w 1563705"/>
              <a:gd name="connsiteY160" fmla="*/ 1130300 h 2618768"/>
              <a:gd name="connsiteX161" fmla="*/ 501650 w 1563705"/>
              <a:gd name="connsiteY161" fmla="*/ 1333500 h 2618768"/>
              <a:gd name="connsiteX162" fmla="*/ 495300 w 1563705"/>
              <a:gd name="connsiteY162" fmla="*/ 1409700 h 2618768"/>
              <a:gd name="connsiteX163" fmla="*/ 501650 w 1563705"/>
              <a:gd name="connsiteY163" fmla="*/ 1701800 h 2618768"/>
              <a:gd name="connsiteX164" fmla="*/ 508000 w 1563705"/>
              <a:gd name="connsiteY164" fmla="*/ 1955800 h 2618768"/>
              <a:gd name="connsiteX165" fmla="*/ 514350 w 1563705"/>
              <a:gd name="connsiteY165" fmla="*/ 2019300 h 2618768"/>
              <a:gd name="connsiteX166" fmla="*/ 520700 w 1563705"/>
              <a:gd name="connsiteY166" fmla="*/ 2044700 h 2618768"/>
              <a:gd name="connsiteX167" fmla="*/ 539750 w 1563705"/>
              <a:gd name="connsiteY167" fmla="*/ 2057400 h 2618768"/>
              <a:gd name="connsiteX168" fmla="*/ 533400 w 1563705"/>
              <a:gd name="connsiteY168" fmla="*/ 1517650 h 2618768"/>
              <a:gd name="connsiteX169" fmla="*/ 546100 w 1563705"/>
              <a:gd name="connsiteY169" fmla="*/ 1435100 h 2618768"/>
              <a:gd name="connsiteX170" fmla="*/ 539750 w 1563705"/>
              <a:gd name="connsiteY170" fmla="*/ 1289050 h 2618768"/>
              <a:gd name="connsiteX171" fmla="*/ 527050 w 1563705"/>
              <a:gd name="connsiteY171" fmla="*/ 1123950 h 2618768"/>
              <a:gd name="connsiteX172" fmla="*/ 539750 w 1563705"/>
              <a:gd name="connsiteY172" fmla="*/ 838200 h 2618768"/>
              <a:gd name="connsiteX173" fmla="*/ 539750 w 1563705"/>
              <a:gd name="connsiteY173" fmla="*/ 425450 h 2618768"/>
              <a:gd name="connsiteX174" fmla="*/ 552450 w 1563705"/>
              <a:gd name="connsiteY174" fmla="*/ 368300 h 2618768"/>
              <a:gd name="connsiteX175" fmla="*/ 571500 w 1563705"/>
              <a:gd name="connsiteY175" fmla="*/ 406400 h 2618768"/>
              <a:gd name="connsiteX176" fmla="*/ 577850 w 1563705"/>
              <a:gd name="connsiteY176" fmla="*/ 546100 h 2618768"/>
              <a:gd name="connsiteX177" fmla="*/ 584200 w 1563705"/>
              <a:gd name="connsiteY177" fmla="*/ 596900 h 2618768"/>
              <a:gd name="connsiteX178" fmla="*/ 577850 w 1563705"/>
              <a:gd name="connsiteY178" fmla="*/ 762000 h 2618768"/>
              <a:gd name="connsiteX179" fmla="*/ 571500 w 1563705"/>
              <a:gd name="connsiteY179" fmla="*/ 806450 h 2618768"/>
              <a:gd name="connsiteX180" fmla="*/ 552450 w 1563705"/>
              <a:gd name="connsiteY180" fmla="*/ 952500 h 2618768"/>
              <a:gd name="connsiteX181" fmla="*/ 558800 w 1563705"/>
              <a:gd name="connsiteY181" fmla="*/ 1809750 h 2618768"/>
              <a:gd name="connsiteX182" fmla="*/ 565150 w 1563705"/>
              <a:gd name="connsiteY182" fmla="*/ 1841500 h 2618768"/>
              <a:gd name="connsiteX183" fmla="*/ 584200 w 1563705"/>
              <a:gd name="connsiteY183" fmla="*/ 1873250 h 2618768"/>
              <a:gd name="connsiteX184" fmla="*/ 603250 w 1563705"/>
              <a:gd name="connsiteY184" fmla="*/ 1917700 h 2618768"/>
              <a:gd name="connsiteX185" fmla="*/ 609600 w 1563705"/>
              <a:gd name="connsiteY185" fmla="*/ 1898650 h 2618768"/>
              <a:gd name="connsiteX186" fmla="*/ 596900 w 1563705"/>
              <a:gd name="connsiteY186" fmla="*/ 1727200 h 2618768"/>
              <a:gd name="connsiteX187" fmla="*/ 596900 w 1563705"/>
              <a:gd name="connsiteY187" fmla="*/ 1327150 h 2618768"/>
              <a:gd name="connsiteX188" fmla="*/ 584200 w 1563705"/>
              <a:gd name="connsiteY188" fmla="*/ 1009650 h 2618768"/>
              <a:gd name="connsiteX189" fmla="*/ 590550 w 1563705"/>
              <a:gd name="connsiteY189" fmla="*/ 806450 h 2618768"/>
              <a:gd name="connsiteX190" fmla="*/ 596900 w 1563705"/>
              <a:gd name="connsiteY190" fmla="*/ 698500 h 2618768"/>
              <a:gd name="connsiteX191" fmla="*/ 603250 w 1563705"/>
              <a:gd name="connsiteY191" fmla="*/ 476250 h 2618768"/>
              <a:gd name="connsiteX192" fmla="*/ 628650 w 1563705"/>
              <a:gd name="connsiteY192" fmla="*/ 393700 h 2618768"/>
              <a:gd name="connsiteX193" fmla="*/ 654050 w 1563705"/>
              <a:gd name="connsiteY193" fmla="*/ 666750 h 2618768"/>
              <a:gd name="connsiteX194" fmla="*/ 660400 w 1563705"/>
              <a:gd name="connsiteY194" fmla="*/ 762000 h 2618768"/>
              <a:gd name="connsiteX195" fmla="*/ 641350 w 1563705"/>
              <a:gd name="connsiteY195" fmla="*/ 996950 h 2618768"/>
              <a:gd name="connsiteX196" fmla="*/ 635000 w 1563705"/>
              <a:gd name="connsiteY196" fmla="*/ 1066800 h 2618768"/>
              <a:gd name="connsiteX197" fmla="*/ 628650 w 1563705"/>
              <a:gd name="connsiteY197" fmla="*/ 1365250 h 2618768"/>
              <a:gd name="connsiteX198" fmla="*/ 635000 w 1563705"/>
              <a:gd name="connsiteY198" fmla="*/ 1720850 h 2618768"/>
              <a:gd name="connsiteX199" fmla="*/ 647700 w 1563705"/>
              <a:gd name="connsiteY199" fmla="*/ 1860550 h 2618768"/>
              <a:gd name="connsiteX200" fmla="*/ 666750 w 1563705"/>
              <a:gd name="connsiteY200" fmla="*/ 1854200 h 2618768"/>
              <a:gd name="connsiteX201" fmla="*/ 717550 w 1563705"/>
              <a:gd name="connsiteY201" fmla="*/ 1758950 h 2618768"/>
              <a:gd name="connsiteX202" fmla="*/ 698500 w 1563705"/>
              <a:gd name="connsiteY202" fmla="*/ 1568450 h 2618768"/>
              <a:gd name="connsiteX203" fmla="*/ 685800 w 1563705"/>
              <a:gd name="connsiteY203" fmla="*/ 1511300 h 2618768"/>
              <a:gd name="connsiteX204" fmla="*/ 673100 w 1563705"/>
              <a:gd name="connsiteY204" fmla="*/ 1358900 h 2618768"/>
              <a:gd name="connsiteX205" fmla="*/ 666750 w 1563705"/>
              <a:gd name="connsiteY205" fmla="*/ 1327150 h 2618768"/>
              <a:gd name="connsiteX206" fmla="*/ 641350 w 1563705"/>
              <a:gd name="connsiteY206" fmla="*/ 1111250 h 2618768"/>
              <a:gd name="connsiteX207" fmla="*/ 654050 w 1563705"/>
              <a:gd name="connsiteY207" fmla="*/ 711200 h 2618768"/>
              <a:gd name="connsiteX208" fmla="*/ 660400 w 1563705"/>
              <a:gd name="connsiteY208" fmla="*/ 692150 h 2618768"/>
              <a:gd name="connsiteX209" fmla="*/ 666750 w 1563705"/>
              <a:gd name="connsiteY209" fmla="*/ 622300 h 2618768"/>
              <a:gd name="connsiteX210" fmla="*/ 673100 w 1563705"/>
              <a:gd name="connsiteY210" fmla="*/ 469900 h 2618768"/>
              <a:gd name="connsiteX211" fmla="*/ 698500 w 1563705"/>
              <a:gd name="connsiteY211" fmla="*/ 419100 h 2618768"/>
              <a:gd name="connsiteX212" fmla="*/ 717550 w 1563705"/>
              <a:gd name="connsiteY212" fmla="*/ 571500 h 2618768"/>
              <a:gd name="connsiteX213" fmla="*/ 723900 w 1563705"/>
              <a:gd name="connsiteY213" fmla="*/ 647700 h 2618768"/>
              <a:gd name="connsiteX214" fmla="*/ 730250 w 1563705"/>
              <a:gd name="connsiteY214" fmla="*/ 838200 h 2618768"/>
              <a:gd name="connsiteX215" fmla="*/ 742950 w 1563705"/>
              <a:gd name="connsiteY215" fmla="*/ 1219200 h 2618768"/>
              <a:gd name="connsiteX216" fmla="*/ 736600 w 1563705"/>
              <a:gd name="connsiteY216" fmla="*/ 1327150 h 2618768"/>
              <a:gd name="connsiteX217" fmla="*/ 730250 w 1563705"/>
              <a:gd name="connsiteY217" fmla="*/ 1384300 h 2618768"/>
              <a:gd name="connsiteX218" fmla="*/ 723900 w 1563705"/>
              <a:gd name="connsiteY218" fmla="*/ 1460500 h 2618768"/>
              <a:gd name="connsiteX219" fmla="*/ 730250 w 1563705"/>
              <a:gd name="connsiteY219" fmla="*/ 1600200 h 2618768"/>
              <a:gd name="connsiteX220" fmla="*/ 742950 w 1563705"/>
              <a:gd name="connsiteY220" fmla="*/ 1695450 h 2618768"/>
              <a:gd name="connsiteX221" fmla="*/ 749300 w 1563705"/>
              <a:gd name="connsiteY221" fmla="*/ 1746250 h 2618768"/>
              <a:gd name="connsiteX222" fmla="*/ 755650 w 1563705"/>
              <a:gd name="connsiteY222" fmla="*/ 1790700 h 2618768"/>
              <a:gd name="connsiteX223" fmla="*/ 768350 w 1563705"/>
              <a:gd name="connsiteY223" fmla="*/ 1765300 h 2618768"/>
              <a:gd name="connsiteX224" fmla="*/ 793750 w 1563705"/>
              <a:gd name="connsiteY224" fmla="*/ 1708150 h 2618768"/>
              <a:gd name="connsiteX225" fmla="*/ 800100 w 1563705"/>
              <a:gd name="connsiteY225" fmla="*/ 1473200 h 2618768"/>
              <a:gd name="connsiteX226" fmla="*/ 800100 w 1563705"/>
              <a:gd name="connsiteY226" fmla="*/ 1473200 h 2618768"/>
              <a:gd name="connsiteX227" fmla="*/ 768350 w 1563705"/>
              <a:gd name="connsiteY227" fmla="*/ 1263650 h 2618768"/>
              <a:gd name="connsiteX228" fmla="*/ 755650 w 1563705"/>
              <a:gd name="connsiteY228" fmla="*/ 1181100 h 2618768"/>
              <a:gd name="connsiteX229" fmla="*/ 762000 w 1563705"/>
              <a:gd name="connsiteY229" fmla="*/ 1085850 h 2618768"/>
              <a:gd name="connsiteX230" fmla="*/ 768350 w 1563705"/>
              <a:gd name="connsiteY230" fmla="*/ 1016000 h 2618768"/>
              <a:gd name="connsiteX231" fmla="*/ 774700 w 1563705"/>
              <a:gd name="connsiteY231" fmla="*/ 895350 h 2618768"/>
              <a:gd name="connsiteX232" fmla="*/ 793750 w 1563705"/>
              <a:gd name="connsiteY232" fmla="*/ 819150 h 2618768"/>
              <a:gd name="connsiteX233" fmla="*/ 781050 w 1563705"/>
              <a:gd name="connsiteY233" fmla="*/ 679450 h 2618768"/>
              <a:gd name="connsiteX234" fmla="*/ 768350 w 1563705"/>
              <a:gd name="connsiteY234" fmla="*/ 565150 h 2618768"/>
              <a:gd name="connsiteX235" fmla="*/ 755650 w 1563705"/>
              <a:gd name="connsiteY235" fmla="*/ 495300 h 2618768"/>
              <a:gd name="connsiteX236" fmla="*/ 749300 w 1563705"/>
              <a:gd name="connsiteY236" fmla="*/ 469900 h 2618768"/>
              <a:gd name="connsiteX237" fmla="*/ 806450 w 1563705"/>
              <a:gd name="connsiteY237" fmla="*/ 482600 h 2618768"/>
              <a:gd name="connsiteX238" fmla="*/ 819150 w 1563705"/>
              <a:gd name="connsiteY238" fmla="*/ 628650 h 2618768"/>
              <a:gd name="connsiteX239" fmla="*/ 825500 w 1563705"/>
              <a:gd name="connsiteY239" fmla="*/ 723900 h 2618768"/>
              <a:gd name="connsiteX240" fmla="*/ 831850 w 1563705"/>
              <a:gd name="connsiteY240" fmla="*/ 1047750 h 2618768"/>
              <a:gd name="connsiteX241" fmla="*/ 838200 w 1563705"/>
              <a:gd name="connsiteY241" fmla="*/ 1543050 h 2618768"/>
              <a:gd name="connsiteX242" fmla="*/ 863600 w 1563705"/>
              <a:gd name="connsiteY242" fmla="*/ 1695450 h 2618768"/>
              <a:gd name="connsiteX243" fmla="*/ 895350 w 1563705"/>
              <a:gd name="connsiteY243" fmla="*/ 1682750 h 2618768"/>
              <a:gd name="connsiteX244" fmla="*/ 908050 w 1563705"/>
              <a:gd name="connsiteY244" fmla="*/ 1651000 h 2618768"/>
              <a:gd name="connsiteX245" fmla="*/ 895350 w 1563705"/>
              <a:gd name="connsiteY245" fmla="*/ 1479550 h 2618768"/>
              <a:gd name="connsiteX246" fmla="*/ 882650 w 1563705"/>
              <a:gd name="connsiteY246" fmla="*/ 1225550 h 2618768"/>
              <a:gd name="connsiteX247" fmla="*/ 889000 w 1563705"/>
              <a:gd name="connsiteY247" fmla="*/ 984250 h 2618768"/>
              <a:gd name="connsiteX248" fmla="*/ 876300 w 1563705"/>
              <a:gd name="connsiteY248" fmla="*/ 863600 h 2618768"/>
              <a:gd name="connsiteX249" fmla="*/ 863600 w 1563705"/>
              <a:gd name="connsiteY249" fmla="*/ 749300 h 2618768"/>
              <a:gd name="connsiteX250" fmla="*/ 869950 w 1563705"/>
              <a:gd name="connsiteY250" fmla="*/ 565150 h 2618768"/>
              <a:gd name="connsiteX251" fmla="*/ 876300 w 1563705"/>
              <a:gd name="connsiteY251" fmla="*/ 546100 h 2618768"/>
              <a:gd name="connsiteX252" fmla="*/ 889000 w 1563705"/>
              <a:gd name="connsiteY252" fmla="*/ 527050 h 2618768"/>
              <a:gd name="connsiteX253" fmla="*/ 908050 w 1563705"/>
              <a:gd name="connsiteY253" fmla="*/ 654050 h 2618768"/>
              <a:gd name="connsiteX254" fmla="*/ 927100 w 1563705"/>
              <a:gd name="connsiteY254" fmla="*/ 895350 h 2618768"/>
              <a:gd name="connsiteX255" fmla="*/ 933450 w 1563705"/>
              <a:gd name="connsiteY255" fmla="*/ 1263650 h 2618768"/>
              <a:gd name="connsiteX256" fmla="*/ 939800 w 1563705"/>
              <a:gd name="connsiteY256" fmla="*/ 1289050 h 2618768"/>
              <a:gd name="connsiteX257" fmla="*/ 952500 w 1563705"/>
              <a:gd name="connsiteY257" fmla="*/ 1422400 h 2618768"/>
              <a:gd name="connsiteX258" fmla="*/ 965200 w 1563705"/>
              <a:gd name="connsiteY258" fmla="*/ 1511300 h 2618768"/>
              <a:gd name="connsiteX259" fmla="*/ 971550 w 1563705"/>
              <a:gd name="connsiteY259" fmla="*/ 1568450 h 2618768"/>
              <a:gd name="connsiteX260" fmla="*/ 996950 w 1563705"/>
              <a:gd name="connsiteY260" fmla="*/ 1524000 h 2618768"/>
              <a:gd name="connsiteX261" fmla="*/ 990600 w 1563705"/>
              <a:gd name="connsiteY261" fmla="*/ 1219200 h 2618768"/>
              <a:gd name="connsiteX262" fmla="*/ 965200 w 1563705"/>
              <a:gd name="connsiteY262" fmla="*/ 1066800 h 2618768"/>
              <a:gd name="connsiteX263" fmla="*/ 958850 w 1563705"/>
              <a:gd name="connsiteY263" fmla="*/ 1003300 h 2618768"/>
              <a:gd name="connsiteX264" fmla="*/ 952500 w 1563705"/>
              <a:gd name="connsiteY264" fmla="*/ 958850 h 2618768"/>
              <a:gd name="connsiteX265" fmla="*/ 958850 w 1563705"/>
              <a:gd name="connsiteY265" fmla="*/ 914400 h 2618768"/>
              <a:gd name="connsiteX266" fmla="*/ 965200 w 1563705"/>
              <a:gd name="connsiteY266" fmla="*/ 889000 h 2618768"/>
              <a:gd name="connsiteX267" fmla="*/ 977900 w 1563705"/>
              <a:gd name="connsiteY267" fmla="*/ 800100 h 2618768"/>
              <a:gd name="connsiteX268" fmla="*/ 984250 w 1563705"/>
              <a:gd name="connsiteY268" fmla="*/ 558800 h 2618768"/>
              <a:gd name="connsiteX269" fmla="*/ 1003300 w 1563705"/>
              <a:gd name="connsiteY269" fmla="*/ 590550 h 2618768"/>
              <a:gd name="connsiteX270" fmla="*/ 1016000 w 1563705"/>
              <a:gd name="connsiteY270" fmla="*/ 622300 h 2618768"/>
              <a:gd name="connsiteX271" fmla="*/ 1035050 w 1563705"/>
              <a:gd name="connsiteY271" fmla="*/ 1123950 h 2618768"/>
              <a:gd name="connsiteX272" fmla="*/ 1054100 w 1563705"/>
              <a:gd name="connsiteY272" fmla="*/ 1308100 h 2618768"/>
              <a:gd name="connsiteX273" fmla="*/ 1060450 w 1563705"/>
              <a:gd name="connsiteY273" fmla="*/ 1485900 h 2618768"/>
              <a:gd name="connsiteX274" fmla="*/ 1079500 w 1563705"/>
              <a:gd name="connsiteY274" fmla="*/ 1492250 h 2618768"/>
              <a:gd name="connsiteX275" fmla="*/ 1085850 w 1563705"/>
              <a:gd name="connsiteY275" fmla="*/ 1473200 h 2618768"/>
              <a:gd name="connsiteX276" fmla="*/ 1098550 w 1563705"/>
              <a:gd name="connsiteY276" fmla="*/ 1422400 h 2618768"/>
              <a:gd name="connsiteX277" fmla="*/ 1104900 w 1563705"/>
              <a:gd name="connsiteY277" fmla="*/ 1371600 h 2618768"/>
              <a:gd name="connsiteX278" fmla="*/ 1111250 w 1563705"/>
              <a:gd name="connsiteY278" fmla="*/ 1327150 h 2618768"/>
              <a:gd name="connsiteX279" fmla="*/ 1104900 w 1563705"/>
              <a:gd name="connsiteY279" fmla="*/ 1098550 h 2618768"/>
              <a:gd name="connsiteX280" fmla="*/ 1085850 w 1563705"/>
              <a:gd name="connsiteY280" fmla="*/ 1009650 h 2618768"/>
              <a:gd name="connsiteX281" fmla="*/ 1079500 w 1563705"/>
              <a:gd name="connsiteY281" fmla="*/ 819150 h 2618768"/>
              <a:gd name="connsiteX282" fmla="*/ 1073150 w 1563705"/>
              <a:gd name="connsiteY282" fmla="*/ 800100 h 2618768"/>
              <a:gd name="connsiteX283" fmla="*/ 1060450 w 1563705"/>
              <a:gd name="connsiteY283" fmla="*/ 717550 h 2618768"/>
              <a:gd name="connsiteX284" fmla="*/ 1066800 w 1563705"/>
              <a:gd name="connsiteY284" fmla="*/ 641350 h 2618768"/>
              <a:gd name="connsiteX285" fmla="*/ 1073150 w 1563705"/>
              <a:gd name="connsiteY285" fmla="*/ 622300 h 2618768"/>
              <a:gd name="connsiteX286" fmla="*/ 1098550 w 1563705"/>
              <a:gd name="connsiteY286" fmla="*/ 641350 h 2618768"/>
              <a:gd name="connsiteX287" fmla="*/ 1111250 w 1563705"/>
              <a:gd name="connsiteY287" fmla="*/ 666750 h 2618768"/>
              <a:gd name="connsiteX288" fmla="*/ 1130300 w 1563705"/>
              <a:gd name="connsiteY288" fmla="*/ 749300 h 2618768"/>
              <a:gd name="connsiteX289" fmla="*/ 1136650 w 1563705"/>
              <a:gd name="connsiteY289" fmla="*/ 1003300 h 2618768"/>
              <a:gd name="connsiteX290" fmla="*/ 1149350 w 1563705"/>
              <a:gd name="connsiteY290" fmla="*/ 1111250 h 2618768"/>
              <a:gd name="connsiteX291" fmla="*/ 1162050 w 1563705"/>
              <a:gd name="connsiteY291" fmla="*/ 1263650 h 2618768"/>
              <a:gd name="connsiteX292" fmla="*/ 1168400 w 1563705"/>
              <a:gd name="connsiteY292" fmla="*/ 1314450 h 2618768"/>
              <a:gd name="connsiteX293" fmla="*/ 1174750 w 1563705"/>
              <a:gd name="connsiteY293" fmla="*/ 1397000 h 2618768"/>
              <a:gd name="connsiteX294" fmla="*/ 1181100 w 1563705"/>
              <a:gd name="connsiteY294" fmla="*/ 1416050 h 2618768"/>
              <a:gd name="connsiteX295" fmla="*/ 1200150 w 1563705"/>
              <a:gd name="connsiteY295" fmla="*/ 1428750 h 2618768"/>
              <a:gd name="connsiteX296" fmla="*/ 1174750 w 1563705"/>
              <a:gd name="connsiteY296" fmla="*/ 952500 h 2618768"/>
              <a:gd name="connsiteX297" fmla="*/ 1143000 w 1563705"/>
              <a:gd name="connsiteY297" fmla="*/ 800100 h 2618768"/>
              <a:gd name="connsiteX298" fmla="*/ 1136650 w 1563705"/>
              <a:gd name="connsiteY298" fmla="*/ 755650 h 2618768"/>
              <a:gd name="connsiteX299" fmla="*/ 1130300 w 1563705"/>
              <a:gd name="connsiteY299" fmla="*/ 717550 h 2618768"/>
              <a:gd name="connsiteX300" fmla="*/ 1136650 w 1563705"/>
              <a:gd name="connsiteY300" fmla="*/ 647700 h 2618768"/>
              <a:gd name="connsiteX301" fmla="*/ 1155700 w 1563705"/>
              <a:gd name="connsiteY301" fmla="*/ 641350 h 2618768"/>
              <a:gd name="connsiteX302" fmla="*/ 1174750 w 1563705"/>
              <a:gd name="connsiteY302" fmla="*/ 660400 h 2618768"/>
              <a:gd name="connsiteX303" fmla="*/ 1181100 w 1563705"/>
              <a:gd name="connsiteY303" fmla="*/ 692150 h 2618768"/>
              <a:gd name="connsiteX304" fmla="*/ 1187450 w 1563705"/>
              <a:gd name="connsiteY304" fmla="*/ 749300 h 2618768"/>
              <a:gd name="connsiteX305" fmla="*/ 1200150 w 1563705"/>
              <a:gd name="connsiteY305" fmla="*/ 787400 h 2618768"/>
              <a:gd name="connsiteX306" fmla="*/ 1206500 w 1563705"/>
              <a:gd name="connsiteY306" fmla="*/ 857250 h 2618768"/>
              <a:gd name="connsiteX307" fmla="*/ 1212850 w 1563705"/>
              <a:gd name="connsiteY307" fmla="*/ 984250 h 2618768"/>
              <a:gd name="connsiteX308" fmla="*/ 1219200 w 1563705"/>
              <a:gd name="connsiteY308" fmla="*/ 1028700 h 2618768"/>
              <a:gd name="connsiteX309" fmla="*/ 1225550 w 1563705"/>
              <a:gd name="connsiteY309" fmla="*/ 1104900 h 2618768"/>
              <a:gd name="connsiteX310" fmla="*/ 1231900 w 1563705"/>
              <a:gd name="connsiteY310" fmla="*/ 1162050 h 2618768"/>
              <a:gd name="connsiteX311" fmla="*/ 1244600 w 1563705"/>
              <a:gd name="connsiteY311" fmla="*/ 1257300 h 2618768"/>
              <a:gd name="connsiteX312" fmla="*/ 1257300 w 1563705"/>
              <a:gd name="connsiteY312" fmla="*/ 1276350 h 2618768"/>
              <a:gd name="connsiteX313" fmla="*/ 1263650 w 1563705"/>
              <a:gd name="connsiteY313" fmla="*/ 1314450 h 2618768"/>
              <a:gd name="connsiteX314" fmla="*/ 1282700 w 1563705"/>
              <a:gd name="connsiteY314" fmla="*/ 1320800 h 2618768"/>
              <a:gd name="connsiteX315" fmla="*/ 1295400 w 1563705"/>
              <a:gd name="connsiteY315" fmla="*/ 1270000 h 2618768"/>
              <a:gd name="connsiteX316" fmla="*/ 1289050 w 1563705"/>
              <a:gd name="connsiteY316" fmla="*/ 1111250 h 2618768"/>
              <a:gd name="connsiteX317" fmla="*/ 1257300 w 1563705"/>
              <a:gd name="connsiteY317" fmla="*/ 1009650 h 2618768"/>
              <a:gd name="connsiteX318" fmla="*/ 1250950 w 1563705"/>
              <a:gd name="connsiteY318" fmla="*/ 971550 h 2618768"/>
              <a:gd name="connsiteX319" fmla="*/ 1244600 w 1563705"/>
              <a:gd name="connsiteY319" fmla="*/ 908050 h 2618768"/>
              <a:gd name="connsiteX320" fmla="*/ 1231900 w 1563705"/>
              <a:gd name="connsiteY320" fmla="*/ 869950 h 2618768"/>
              <a:gd name="connsiteX321" fmla="*/ 1219200 w 1563705"/>
              <a:gd name="connsiteY321" fmla="*/ 781050 h 2618768"/>
              <a:gd name="connsiteX322" fmla="*/ 1225550 w 1563705"/>
              <a:gd name="connsiteY322" fmla="*/ 698500 h 2618768"/>
              <a:gd name="connsiteX323" fmla="*/ 1238250 w 1563705"/>
              <a:gd name="connsiteY323" fmla="*/ 679450 h 2618768"/>
              <a:gd name="connsiteX324" fmla="*/ 1263650 w 1563705"/>
              <a:gd name="connsiteY324" fmla="*/ 685800 h 2618768"/>
              <a:gd name="connsiteX325" fmla="*/ 1308100 w 1563705"/>
              <a:gd name="connsiteY325" fmla="*/ 736600 h 2618768"/>
              <a:gd name="connsiteX326" fmla="*/ 1320800 w 1563705"/>
              <a:gd name="connsiteY326" fmla="*/ 755650 h 2618768"/>
              <a:gd name="connsiteX327" fmla="*/ 1339850 w 1563705"/>
              <a:gd name="connsiteY327" fmla="*/ 831850 h 2618768"/>
              <a:gd name="connsiteX328" fmla="*/ 1333500 w 1563705"/>
              <a:gd name="connsiteY328" fmla="*/ 971550 h 2618768"/>
              <a:gd name="connsiteX329" fmla="*/ 1327150 w 1563705"/>
              <a:gd name="connsiteY329" fmla="*/ 990600 h 2618768"/>
              <a:gd name="connsiteX330" fmla="*/ 1314450 w 1563705"/>
              <a:gd name="connsiteY330" fmla="*/ 1035050 h 2618768"/>
              <a:gd name="connsiteX331" fmla="*/ 1320800 w 1563705"/>
              <a:gd name="connsiteY331" fmla="*/ 1155700 h 2618768"/>
              <a:gd name="connsiteX332" fmla="*/ 1327150 w 1563705"/>
              <a:gd name="connsiteY332" fmla="*/ 1231900 h 2618768"/>
              <a:gd name="connsiteX333" fmla="*/ 1308100 w 1563705"/>
              <a:gd name="connsiteY333" fmla="*/ 1225550 h 2618768"/>
              <a:gd name="connsiteX334" fmla="*/ 1276350 w 1563705"/>
              <a:gd name="connsiteY334" fmla="*/ 1085850 h 2618768"/>
              <a:gd name="connsiteX335" fmla="*/ 1270000 w 1563705"/>
              <a:gd name="connsiteY335" fmla="*/ 1066800 h 2618768"/>
              <a:gd name="connsiteX336" fmla="*/ 1257300 w 1563705"/>
              <a:gd name="connsiteY336" fmla="*/ 1016000 h 2618768"/>
              <a:gd name="connsiteX337" fmla="*/ 1244600 w 1563705"/>
              <a:gd name="connsiteY337" fmla="*/ 977900 h 2618768"/>
              <a:gd name="connsiteX338" fmla="*/ 1231900 w 1563705"/>
              <a:gd name="connsiteY338" fmla="*/ 920750 h 2618768"/>
              <a:gd name="connsiteX339" fmla="*/ 1231900 w 1563705"/>
              <a:gd name="connsiteY339" fmla="*/ 762000 h 2618768"/>
              <a:gd name="connsiteX340" fmla="*/ 1263650 w 1563705"/>
              <a:gd name="connsiteY340" fmla="*/ 768350 h 2618768"/>
              <a:gd name="connsiteX341" fmla="*/ 1327150 w 1563705"/>
              <a:gd name="connsiteY341" fmla="*/ 882650 h 2618768"/>
              <a:gd name="connsiteX342" fmla="*/ 1333500 w 1563705"/>
              <a:gd name="connsiteY342" fmla="*/ 908050 h 2618768"/>
              <a:gd name="connsiteX343" fmla="*/ 1346200 w 1563705"/>
              <a:gd name="connsiteY343" fmla="*/ 1035050 h 2618768"/>
              <a:gd name="connsiteX344" fmla="*/ 1358900 w 1563705"/>
              <a:gd name="connsiteY344" fmla="*/ 1155700 h 2618768"/>
              <a:gd name="connsiteX345" fmla="*/ 1377950 w 1563705"/>
              <a:gd name="connsiteY345" fmla="*/ 1225550 h 2618768"/>
              <a:gd name="connsiteX346" fmla="*/ 1390650 w 1563705"/>
              <a:gd name="connsiteY346" fmla="*/ 1200150 h 2618768"/>
              <a:gd name="connsiteX347" fmla="*/ 1403350 w 1563705"/>
              <a:gd name="connsiteY347" fmla="*/ 1035050 h 2618768"/>
              <a:gd name="connsiteX348" fmla="*/ 1422400 w 1563705"/>
              <a:gd name="connsiteY348" fmla="*/ 1047750 h 2618768"/>
              <a:gd name="connsiteX349" fmla="*/ 1428750 w 1563705"/>
              <a:gd name="connsiteY349" fmla="*/ 1066800 h 2618768"/>
              <a:gd name="connsiteX350" fmla="*/ 1441450 w 1563705"/>
              <a:gd name="connsiteY350" fmla="*/ 1092200 h 2618768"/>
              <a:gd name="connsiteX351" fmla="*/ 1466850 w 1563705"/>
              <a:gd name="connsiteY351" fmla="*/ 1130300 h 2618768"/>
              <a:gd name="connsiteX352" fmla="*/ 1485900 w 1563705"/>
              <a:gd name="connsiteY352" fmla="*/ 1111250 h 2618768"/>
              <a:gd name="connsiteX353" fmla="*/ 1504950 w 1563705"/>
              <a:gd name="connsiteY353" fmla="*/ 1054100 h 2618768"/>
              <a:gd name="connsiteX354" fmla="*/ 1517650 w 1563705"/>
              <a:gd name="connsiteY354" fmla="*/ 1079500 h 2618768"/>
              <a:gd name="connsiteX355" fmla="*/ 1530350 w 1563705"/>
              <a:gd name="connsiteY355" fmla="*/ 1111250 h 2618768"/>
              <a:gd name="connsiteX356" fmla="*/ 1549400 w 1563705"/>
              <a:gd name="connsiteY356" fmla="*/ 1130300 h 2618768"/>
              <a:gd name="connsiteX357" fmla="*/ 1555750 w 1563705"/>
              <a:gd name="connsiteY357" fmla="*/ 1111250 h 2618768"/>
              <a:gd name="connsiteX358" fmla="*/ 1555750 w 1563705"/>
              <a:gd name="connsiteY358" fmla="*/ 933450 h 2618768"/>
              <a:gd name="connsiteX359" fmla="*/ 1549400 w 1563705"/>
              <a:gd name="connsiteY359" fmla="*/ 914400 h 2618768"/>
              <a:gd name="connsiteX360" fmla="*/ 1543050 w 1563705"/>
              <a:gd name="connsiteY360" fmla="*/ 889000 h 2618768"/>
              <a:gd name="connsiteX361" fmla="*/ 1536700 w 1563705"/>
              <a:gd name="connsiteY361" fmla="*/ 844550 h 2618768"/>
              <a:gd name="connsiteX362" fmla="*/ 1517650 w 1563705"/>
              <a:gd name="connsiteY362" fmla="*/ 857250 h 2618768"/>
              <a:gd name="connsiteX363" fmla="*/ 1485900 w 1563705"/>
              <a:gd name="connsiteY363" fmla="*/ 920750 h 2618768"/>
              <a:gd name="connsiteX364" fmla="*/ 1460500 w 1563705"/>
              <a:gd name="connsiteY364" fmla="*/ 927100 h 2618768"/>
              <a:gd name="connsiteX365" fmla="*/ 1447800 w 1563705"/>
              <a:gd name="connsiteY365" fmla="*/ 901700 h 2618768"/>
              <a:gd name="connsiteX366" fmla="*/ 1403350 w 1563705"/>
              <a:gd name="connsiteY366" fmla="*/ 882650 h 2618768"/>
              <a:gd name="connsiteX367" fmla="*/ 1384300 w 1563705"/>
              <a:gd name="connsiteY367" fmla="*/ 876300 h 2618768"/>
              <a:gd name="connsiteX368" fmla="*/ 1371600 w 1563705"/>
              <a:gd name="connsiteY368" fmla="*/ 895350 h 2618768"/>
              <a:gd name="connsiteX369" fmla="*/ 1352550 w 1563705"/>
              <a:gd name="connsiteY369" fmla="*/ 857250 h 2618768"/>
              <a:gd name="connsiteX370" fmla="*/ 1314450 w 1563705"/>
              <a:gd name="connsiteY370" fmla="*/ 787400 h 2618768"/>
              <a:gd name="connsiteX371" fmla="*/ 1301750 w 1563705"/>
              <a:gd name="connsiteY371" fmla="*/ 762000 h 2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1563705" h="2618768">
                <a:moveTo>
                  <a:pt x="50800" y="0"/>
                </a:moveTo>
                <a:lnTo>
                  <a:pt x="50800" y="0"/>
                </a:lnTo>
                <a:cubicBezTo>
                  <a:pt x="39798" y="220041"/>
                  <a:pt x="53810" y="64490"/>
                  <a:pt x="38100" y="158750"/>
                </a:cubicBezTo>
                <a:cubicBezTo>
                  <a:pt x="28371" y="217123"/>
                  <a:pt x="37571" y="185738"/>
                  <a:pt x="25400" y="222250"/>
                </a:cubicBezTo>
                <a:cubicBezTo>
                  <a:pt x="23283" y="266700"/>
                  <a:pt x="22297" y="311218"/>
                  <a:pt x="19050" y="355600"/>
                </a:cubicBezTo>
                <a:cubicBezTo>
                  <a:pt x="15945" y="398031"/>
                  <a:pt x="9613" y="440181"/>
                  <a:pt x="6350" y="482600"/>
                </a:cubicBezTo>
                <a:lnTo>
                  <a:pt x="0" y="565150"/>
                </a:lnTo>
                <a:cubicBezTo>
                  <a:pt x="2117" y="575733"/>
                  <a:pt x="2560" y="586794"/>
                  <a:pt x="6350" y="596900"/>
                </a:cubicBezTo>
                <a:cubicBezTo>
                  <a:pt x="9030" y="604046"/>
                  <a:pt x="16370" y="608804"/>
                  <a:pt x="19050" y="615950"/>
                </a:cubicBezTo>
                <a:cubicBezTo>
                  <a:pt x="55979" y="714427"/>
                  <a:pt x="-4618" y="587664"/>
                  <a:pt x="38100" y="673100"/>
                </a:cubicBezTo>
                <a:cubicBezTo>
                  <a:pt x="55228" y="775866"/>
                  <a:pt x="43238" y="688485"/>
                  <a:pt x="38100" y="901700"/>
                </a:cubicBezTo>
                <a:cubicBezTo>
                  <a:pt x="35397" y="1013871"/>
                  <a:pt x="33867" y="1126067"/>
                  <a:pt x="31750" y="1238250"/>
                </a:cubicBezTo>
                <a:cubicBezTo>
                  <a:pt x="33867" y="1411817"/>
                  <a:pt x="32678" y="1585455"/>
                  <a:pt x="38100" y="1758950"/>
                </a:cubicBezTo>
                <a:cubicBezTo>
                  <a:pt x="39035" y="1788870"/>
                  <a:pt x="46567" y="1818217"/>
                  <a:pt x="50800" y="1847850"/>
                </a:cubicBezTo>
                <a:lnTo>
                  <a:pt x="63500" y="1936750"/>
                </a:lnTo>
                <a:cubicBezTo>
                  <a:pt x="65617" y="1968500"/>
                  <a:pt x="67207" y="2000289"/>
                  <a:pt x="69850" y="2032000"/>
                </a:cubicBezTo>
                <a:cubicBezTo>
                  <a:pt x="71442" y="2051101"/>
                  <a:pt x="76200" y="2069983"/>
                  <a:pt x="76200" y="2089150"/>
                </a:cubicBezTo>
                <a:cubicBezTo>
                  <a:pt x="76200" y="2108317"/>
                  <a:pt x="71378" y="2127194"/>
                  <a:pt x="69850" y="2146300"/>
                </a:cubicBezTo>
                <a:cubicBezTo>
                  <a:pt x="67144" y="2180125"/>
                  <a:pt x="65041" y="2214002"/>
                  <a:pt x="63500" y="2247900"/>
                </a:cubicBezTo>
                <a:cubicBezTo>
                  <a:pt x="53862" y="2459933"/>
                  <a:pt x="66232" y="2362127"/>
                  <a:pt x="50800" y="2470150"/>
                </a:cubicBezTo>
                <a:cubicBezTo>
                  <a:pt x="52917" y="2518833"/>
                  <a:pt x="43400" y="2569451"/>
                  <a:pt x="57150" y="2616200"/>
                </a:cubicBezTo>
                <a:cubicBezTo>
                  <a:pt x="61457" y="2630843"/>
                  <a:pt x="82550" y="2578100"/>
                  <a:pt x="82550" y="2578100"/>
                </a:cubicBezTo>
                <a:cubicBezTo>
                  <a:pt x="140490" y="2346340"/>
                  <a:pt x="95250" y="2535681"/>
                  <a:pt x="95250" y="1911350"/>
                </a:cubicBezTo>
                <a:cubicBezTo>
                  <a:pt x="95250" y="1826657"/>
                  <a:pt x="91769" y="1741995"/>
                  <a:pt x="88900" y="1657350"/>
                </a:cubicBezTo>
                <a:cubicBezTo>
                  <a:pt x="83578" y="1500350"/>
                  <a:pt x="83509" y="1581800"/>
                  <a:pt x="76200" y="1447800"/>
                </a:cubicBezTo>
                <a:cubicBezTo>
                  <a:pt x="71468" y="1361042"/>
                  <a:pt x="63500" y="1187450"/>
                  <a:pt x="63500" y="1187450"/>
                </a:cubicBezTo>
                <a:cubicBezTo>
                  <a:pt x="81901" y="1040243"/>
                  <a:pt x="76200" y="1100182"/>
                  <a:pt x="76200" y="819150"/>
                </a:cubicBezTo>
                <a:cubicBezTo>
                  <a:pt x="76200" y="749268"/>
                  <a:pt x="73174" y="679403"/>
                  <a:pt x="69850" y="609600"/>
                </a:cubicBezTo>
                <a:cubicBezTo>
                  <a:pt x="68938" y="590454"/>
                  <a:pt x="65507" y="571512"/>
                  <a:pt x="63500" y="552450"/>
                </a:cubicBezTo>
                <a:cubicBezTo>
                  <a:pt x="54093" y="463082"/>
                  <a:pt x="61261" y="517730"/>
                  <a:pt x="50800" y="444500"/>
                </a:cubicBezTo>
                <a:cubicBezTo>
                  <a:pt x="48683" y="364067"/>
                  <a:pt x="44450" y="283661"/>
                  <a:pt x="44450" y="203200"/>
                </a:cubicBezTo>
                <a:cubicBezTo>
                  <a:pt x="44450" y="75347"/>
                  <a:pt x="40187" y="99604"/>
                  <a:pt x="57150" y="31750"/>
                </a:cubicBezTo>
                <a:cubicBezTo>
                  <a:pt x="69850" y="33867"/>
                  <a:pt x="86696" y="28477"/>
                  <a:pt x="95250" y="38100"/>
                </a:cubicBezTo>
                <a:cubicBezTo>
                  <a:pt x="106846" y="51146"/>
                  <a:pt x="107950" y="88900"/>
                  <a:pt x="107950" y="88900"/>
                </a:cubicBezTo>
                <a:cubicBezTo>
                  <a:pt x="110067" y="205317"/>
                  <a:pt x="111154" y="321757"/>
                  <a:pt x="114300" y="438150"/>
                </a:cubicBezTo>
                <a:cubicBezTo>
                  <a:pt x="115388" y="478408"/>
                  <a:pt x="121545" y="518538"/>
                  <a:pt x="120650" y="558800"/>
                </a:cubicBezTo>
                <a:cubicBezTo>
                  <a:pt x="119424" y="613982"/>
                  <a:pt x="110575" y="668767"/>
                  <a:pt x="107950" y="723900"/>
                </a:cubicBezTo>
                <a:lnTo>
                  <a:pt x="101600" y="857250"/>
                </a:lnTo>
                <a:cubicBezTo>
                  <a:pt x="103717" y="958850"/>
                  <a:pt x="106228" y="1060443"/>
                  <a:pt x="107950" y="1162050"/>
                </a:cubicBezTo>
                <a:cubicBezTo>
                  <a:pt x="116456" y="1663884"/>
                  <a:pt x="104078" y="1453217"/>
                  <a:pt x="120650" y="1701800"/>
                </a:cubicBezTo>
                <a:cubicBezTo>
                  <a:pt x="122767" y="1909233"/>
                  <a:pt x="121131" y="2116739"/>
                  <a:pt x="127000" y="2324100"/>
                </a:cubicBezTo>
                <a:cubicBezTo>
                  <a:pt x="127494" y="2341547"/>
                  <a:pt x="134180" y="2358341"/>
                  <a:pt x="139700" y="2374900"/>
                </a:cubicBezTo>
                <a:lnTo>
                  <a:pt x="152400" y="2413000"/>
                </a:lnTo>
                <a:cubicBezTo>
                  <a:pt x="154517" y="2419350"/>
                  <a:pt x="157437" y="2425486"/>
                  <a:pt x="158750" y="2432050"/>
                </a:cubicBezTo>
                <a:lnTo>
                  <a:pt x="165100" y="2463800"/>
                </a:lnTo>
                <a:cubicBezTo>
                  <a:pt x="151682" y="2262531"/>
                  <a:pt x="164881" y="2335705"/>
                  <a:pt x="146050" y="2241550"/>
                </a:cubicBezTo>
                <a:cubicBezTo>
                  <a:pt x="143933" y="2201333"/>
                  <a:pt x="139700" y="2161172"/>
                  <a:pt x="139700" y="2120900"/>
                </a:cubicBezTo>
                <a:cubicBezTo>
                  <a:pt x="139700" y="1934349"/>
                  <a:pt x="144141" y="2009837"/>
                  <a:pt x="152400" y="1885950"/>
                </a:cubicBezTo>
                <a:cubicBezTo>
                  <a:pt x="161171" y="1754383"/>
                  <a:pt x="129839" y="1794211"/>
                  <a:pt x="177800" y="1746250"/>
                </a:cubicBezTo>
                <a:cubicBezTo>
                  <a:pt x="175683" y="1714500"/>
                  <a:pt x="175397" y="1682575"/>
                  <a:pt x="171450" y="1651000"/>
                </a:cubicBezTo>
                <a:cubicBezTo>
                  <a:pt x="166918" y="1614743"/>
                  <a:pt x="156109" y="1579401"/>
                  <a:pt x="152400" y="1543050"/>
                </a:cubicBezTo>
                <a:cubicBezTo>
                  <a:pt x="145511" y="1475535"/>
                  <a:pt x="139700" y="1339850"/>
                  <a:pt x="139700" y="1339850"/>
                </a:cubicBezTo>
                <a:cubicBezTo>
                  <a:pt x="141817" y="1248833"/>
                  <a:pt x="142095" y="1157755"/>
                  <a:pt x="146050" y="1066800"/>
                </a:cubicBezTo>
                <a:cubicBezTo>
                  <a:pt x="146341" y="1060113"/>
                  <a:pt x="152400" y="1054443"/>
                  <a:pt x="152400" y="1047750"/>
                </a:cubicBezTo>
                <a:cubicBezTo>
                  <a:pt x="152400" y="999021"/>
                  <a:pt x="148167" y="950383"/>
                  <a:pt x="146050" y="901700"/>
                </a:cubicBezTo>
                <a:cubicBezTo>
                  <a:pt x="148167" y="846667"/>
                  <a:pt x="149068" y="791573"/>
                  <a:pt x="152400" y="736600"/>
                </a:cubicBezTo>
                <a:cubicBezTo>
                  <a:pt x="153305" y="721660"/>
                  <a:pt x="157261" y="707043"/>
                  <a:pt x="158750" y="692150"/>
                </a:cubicBezTo>
                <a:cubicBezTo>
                  <a:pt x="161496" y="664689"/>
                  <a:pt x="162983" y="637117"/>
                  <a:pt x="165100" y="609600"/>
                </a:cubicBezTo>
                <a:cubicBezTo>
                  <a:pt x="167217" y="537633"/>
                  <a:pt x="171450" y="465698"/>
                  <a:pt x="171450" y="393700"/>
                </a:cubicBezTo>
                <a:cubicBezTo>
                  <a:pt x="171450" y="382907"/>
                  <a:pt x="166526" y="372648"/>
                  <a:pt x="165100" y="361950"/>
                </a:cubicBezTo>
                <a:cubicBezTo>
                  <a:pt x="162289" y="340864"/>
                  <a:pt x="162730" y="319347"/>
                  <a:pt x="158750" y="298450"/>
                </a:cubicBezTo>
                <a:cubicBezTo>
                  <a:pt x="154234" y="274743"/>
                  <a:pt x="145228" y="252092"/>
                  <a:pt x="139700" y="228600"/>
                </a:cubicBezTo>
                <a:cubicBezTo>
                  <a:pt x="136751" y="216067"/>
                  <a:pt x="135467" y="203200"/>
                  <a:pt x="133350" y="190500"/>
                </a:cubicBezTo>
                <a:cubicBezTo>
                  <a:pt x="131233" y="160867"/>
                  <a:pt x="127000" y="131309"/>
                  <a:pt x="127000" y="101600"/>
                </a:cubicBezTo>
                <a:cubicBezTo>
                  <a:pt x="127000" y="92873"/>
                  <a:pt x="126368" y="81436"/>
                  <a:pt x="133350" y="76200"/>
                </a:cubicBezTo>
                <a:cubicBezTo>
                  <a:pt x="138705" y="72184"/>
                  <a:pt x="146050" y="80433"/>
                  <a:pt x="152400" y="82550"/>
                </a:cubicBezTo>
                <a:cubicBezTo>
                  <a:pt x="160867" y="91017"/>
                  <a:pt x="170840" y="98207"/>
                  <a:pt x="177800" y="107950"/>
                </a:cubicBezTo>
                <a:cubicBezTo>
                  <a:pt x="181691" y="113397"/>
                  <a:pt x="180829" y="121188"/>
                  <a:pt x="184150" y="127000"/>
                </a:cubicBezTo>
                <a:cubicBezTo>
                  <a:pt x="189401" y="136189"/>
                  <a:pt x="196850" y="143933"/>
                  <a:pt x="203200" y="152400"/>
                </a:cubicBezTo>
                <a:cubicBezTo>
                  <a:pt x="206939" y="186051"/>
                  <a:pt x="213148" y="240021"/>
                  <a:pt x="215900" y="273050"/>
                </a:cubicBezTo>
                <a:cubicBezTo>
                  <a:pt x="218367" y="302656"/>
                  <a:pt x="219971" y="332329"/>
                  <a:pt x="222250" y="361950"/>
                </a:cubicBezTo>
                <a:cubicBezTo>
                  <a:pt x="224205" y="387363"/>
                  <a:pt x="226483" y="412750"/>
                  <a:pt x="228600" y="438150"/>
                </a:cubicBezTo>
                <a:cubicBezTo>
                  <a:pt x="222250" y="516467"/>
                  <a:pt x="216075" y="594798"/>
                  <a:pt x="209550" y="673100"/>
                </a:cubicBezTo>
                <a:cubicBezTo>
                  <a:pt x="203287" y="748257"/>
                  <a:pt x="206354" y="724028"/>
                  <a:pt x="196850" y="781050"/>
                </a:cubicBezTo>
                <a:cubicBezTo>
                  <a:pt x="175951" y="1052735"/>
                  <a:pt x="186282" y="886984"/>
                  <a:pt x="196850" y="1454150"/>
                </a:cubicBezTo>
                <a:cubicBezTo>
                  <a:pt x="199533" y="1598121"/>
                  <a:pt x="204530" y="1742042"/>
                  <a:pt x="209550" y="1885950"/>
                </a:cubicBezTo>
                <a:cubicBezTo>
                  <a:pt x="213290" y="1993159"/>
                  <a:pt x="210748" y="1969340"/>
                  <a:pt x="222250" y="2038350"/>
                </a:cubicBezTo>
                <a:cubicBezTo>
                  <a:pt x="210964" y="2072208"/>
                  <a:pt x="213417" y="2060415"/>
                  <a:pt x="209550" y="2114550"/>
                </a:cubicBezTo>
                <a:cubicBezTo>
                  <a:pt x="189340" y="2397492"/>
                  <a:pt x="214179" y="2114431"/>
                  <a:pt x="196850" y="2305050"/>
                </a:cubicBezTo>
                <a:cubicBezTo>
                  <a:pt x="198967" y="2341033"/>
                  <a:pt x="195774" y="2377728"/>
                  <a:pt x="203200" y="2413000"/>
                </a:cubicBezTo>
                <a:cubicBezTo>
                  <a:pt x="204772" y="2420468"/>
                  <a:pt x="214695" y="2424621"/>
                  <a:pt x="222250" y="2425700"/>
                </a:cubicBezTo>
                <a:cubicBezTo>
                  <a:pt x="230890" y="2426934"/>
                  <a:pt x="239183" y="2421467"/>
                  <a:pt x="247650" y="2419350"/>
                </a:cubicBezTo>
                <a:lnTo>
                  <a:pt x="260350" y="2381250"/>
                </a:lnTo>
                <a:lnTo>
                  <a:pt x="266700" y="2362200"/>
                </a:lnTo>
                <a:cubicBezTo>
                  <a:pt x="264583" y="2264833"/>
                  <a:pt x="265607" y="2167348"/>
                  <a:pt x="260350" y="2070100"/>
                </a:cubicBezTo>
                <a:cubicBezTo>
                  <a:pt x="257133" y="2010581"/>
                  <a:pt x="247231" y="1951610"/>
                  <a:pt x="241300" y="1892300"/>
                </a:cubicBezTo>
                <a:lnTo>
                  <a:pt x="234950" y="1828800"/>
                </a:lnTo>
                <a:cubicBezTo>
                  <a:pt x="237067" y="1744133"/>
                  <a:pt x="237981" y="1659428"/>
                  <a:pt x="241300" y="1574800"/>
                </a:cubicBezTo>
                <a:cubicBezTo>
                  <a:pt x="243773" y="1511732"/>
                  <a:pt x="241540" y="1523279"/>
                  <a:pt x="254000" y="1485900"/>
                </a:cubicBezTo>
                <a:cubicBezTo>
                  <a:pt x="251883" y="1454150"/>
                  <a:pt x="249519" y="1422416"/>
                  <a:pt x="247650" y="1390650"/>
                </a:cubicBezTo>
                <a:cubicBezTo>
                  <a:pt x="245285" y="1350447"/>
                  <a:pt x="244169" y="1310170"/>
                  <a:pt x="241300" y="1270000"/>
                </a:cubicBezTo>
                <a:cubicBezTo>
                  <a:pt x="237433" y="1215865"/>
                  <a:pt x="239886" y="1227658"/>
                  <a:pt x="228600" y="1193800"/>
                </a:cubicBezTo>
                <a:cubicBezTo>
                  <a:pt x="230717" y="1126067"/>
                  <a:pt x="234950" y="1058366"/>
                  <a:pt x="234950" y="990600"/>
                </a:cubicBezTo>
                <a:cubicBezTo>
                  <a:pt x="234950" y="919030"/>
                  <a:pt x="225377" y="665398"/>
                  <a:pt x="222250" y="577850"/>
                </a:cubicBezTo>
                <a:cubicBezTo>
                  <a:pt x="223909" y="538028"/>
                  <a:pt x="227261" y="406917"/>
                  <a:pt x="234950" y="349250"/>
                </a:cubicBezTo>
                <a:cubicBezTo>
                  <a:pt x="235835" y="342615"/>
                  <a:pt x="239461" y="336636"/>
                  <a:pt x="241300" y="330200"/>
                </a:cubicBezTo>
                <a:cubicBezTo>
                  <a:pt x="243698" y="321809"/>
                  <a:pt x="245252" y="313191"/>
                  <a:pt x="247650" y="304800"/>
                </a:cubicBezTo>
                <a:cubicBezTo>
                  <a:pt x="265870" y="241031"/>
                  <a:pt x="240499" y="339755"/>
                  <a:pt x="260350" y="260350"/>
                </a:cubicBezTo>
                <a:cubicBezTo>
                  <a:pt x="262467" y="239183"/>
                  <a:pt x="263465" y="217875"/>
                  <a:pt x="266700" y="196850"/>
                </a:cubicBezTo>
                <a:cubicBezTo>
                  <a:pt x="267718" y="190234"/>
                  <a:pt x="268317" y="173067"/>
                  <a:pt x="273050" y="177800"/>
                </a:cubicBezTo>
                <a:cubicBezTo>
                  <a:pt x="282516" y="187266"/>
                  <a:pt x="282846" y="202832"/>
                  <a:pt x="285750" y="215900"/>
                </a:cubicBezTo>
                <a:cubicBezTo>
                  <a:pt x="291336" y="241037"/>
                  <a:pt x="294676" y="266628"/>
                  <a:pt x="298450" y="292100"/>
                </a:cubicBezTo>
                <a:cubicBezTo>
                  <a:pt x="314752" y="402136"/>
                  <a:pt x="300453" y="355259"/>
                  <a:pt x="317500" y="406400"/>
                </a:cubicBezTo>
                <a:cubicBezTo>
                  <a:pt x="315383" y="654050"/>
                  <a:pt x="314960" y="901720"/>
                  <a:pt x="311150" y="1149350"/>
                </a:cubicBezTo>
                <a:cubicBezTo>
                  <a:pt x="310725" y="1176945"/>
                  <a:pt x="306421" y="1204350"/>
                  <a:pt x="304800" y="1231900"/>
                </a:cubicBezTo>
                <a:cubicBezTo>
                  <a:pt x="302187" y="1276324"/>
                  <a:pt x="300567" y="1320800"/>
                  <a:pt x="298450" y="1365250"/>
                </a:cubicBezTo>
                <a:cubicBezTo>
                  <a:pt x="300567" y="1538817"/>
                  <a:pt x="300717" y="1712418"/>
                  <a:pt x="304800" y="1885950"/>
                </a:cubicBezTo>
                <a:cubicBezTo>
                  <a:pt x="304957" y="1892642"/>
                  <a:pt x="309837" y="1898436"/>
                  <a:pt x="311150" y="1905000"/>
                </a:cubicBezTo>
                <a:cubicBezTo>
                  <a:pt x="314085" y="1919676"/>
                  <a:pt x="315847" y="1934574"/>
                  <a:pt x="317500" y="1949450"/>
                </a:cubicBezTo>
                <a:cubicBezTo>
                  <a:pt x="326775" y="2032922"/>
                  <a:pt x="315793" y="1995129"/>
                  <a:pt x="330200" y="2038350"/>
                </a:cubicBezTo>
                <a:cubicBezTo>
                  <a:pt x="335031" y="2144631"/>
                  <a:pt x="343848" y="2147435"/>
                  <a:pt x="330200" y="2222500"/>
                </a:cubicBezTo>
                <a:cubicBezTo>
                  <a:pt x="328639" y="2231086"/>
                  <a:pt x="327288" y="2239878"/>
                  <a:pt x="323850" y="2247900"/>
                </a:cubicBezTo>
                <a:cubicBezTo>
                  <a:pt x="320844" y="2254915"/>
                  <a:pt x="315383" y="2260600"/>
                  <a:pt x="311150" y="2266950"/>
                </a:cubicBezTo>
                <a:cubicBezTo>
                  <a:pt x="313267" y="2288117"/>
                  <a:pt x="314265" y="2309425"/>
                  <a:pt x="317500" y="2330450"/>
                </a:cubicBezTo>
                <a:cubicBezTo>
                  <a:pt x="318518" y="2337066"/>
                  <a:pt x="317356" y="2347877"/>
                  <a:pt x="323850" y="2349500"/>
                </a:cubicBezTo>
                <a:cubicBezTo>
                  <a:pt x="331254" y="2351351"/>
                  <a:pt x="336550" y="2341033"/>
                  <a:pt x="342900" y="2336800"/>
                </a:cubicBezTo>
                <a:cubicBezTo>
                  <a:pt x="347133" y="2328333"/>
                  <a:pt x="350730" y="2319517"/>
                  <a:pt x="355600" y="2311400"/>
                </a:cubicBezTo>
                <a:cubicBezTo>
                  <a:pt x="363453" y="2298312"/>
                  <a:pt x="381000" y="2273300"/>
                  <a:pt x="381000" y="2273300"/>
                </a:cubicBezTo>
                <a:cubicBezTo>
                  <a:pt x="378883" y="2222500"/>
                  <a:pt x="378148" y="2171624"/>
                  <a:pt x="374650" y="2120900"/>
                </a:cubicBezTo>
                <a:cubicBezTo>
                  <a:pt x="373907" y="2110133"/>
                  <a:pt x="368300" y="2099943"/>
                  <a:pt x="368300" y="2089150"/>
                </a:cubicBezTo>
                <a:cubicBezTo>
                  <a:pt x="368300" y="2046764"/>
                  <a:pt x="372533" y="2004483"/>
                  <a:pt x="374650" y="1962150"/>
                </a:cubicBezTo>
                <a:cubicBezTo>
                  <a:pt x="372533" y="1909233"/>
                  <a:pt x="370600" y="1856309"/>
                  <a:pt x="368300" y="1803400"/>
                </a:cubicBezTo>
                <a:cubicBezTo>
                  <a:pt x="366367" y="1758942"/>
                  <a:pt x="361950" y="1714550"/>
                  <a:pt x="361950" y="1670050"/>
                </a:cubicBezTo>
                <a:cubicBezTo>
                  <a:pt x="361950" y="1559096"/>
                  <a:pt x="362552" y="1564838"/>
                  <a:pt x="374650" y="1492250"/>
                </a:cubicBezTo>
                <a:cubicBezTo>
                  <a:pt x="365970" y="1422812"/>
                  <a:pt x="368447" y="1432587"/>
                  <a:pt x="349250" y="1346200"/>
                </a:cubicBezTo>
                <a:cubicBezTo>
                  <a:pt x="347798" y="1339666"/>
                  <a:pt x="345017" y="1333500"/>
                  <a:pt x="342900" y="1327150"/>
                </a:cubicBezTo>
                <a:cubicBezTo>
                  <a:pt x="345074" y="1246718"/>
                  <a:pt x="349250" y="1166311"/>
                  <a:pt x="349250" y="1085850"/>
                </a:cubicBezTo>
                <a:lnTo>
                  <a:pt x="349250" y="1085850"/>
                </a:lnTo>
                <a:cubicBezTo>
                  <a:pt x="351367" y="1022350"/>
                  <a:pt x="352261" y="958797"/>
                  <a:pt x="355600" y="895350"/>
                </a:cubicBezTo>
                <a:cubicBezTo>
                  <a:pt x="356497" y="878308"/>
                  <a:pt x="361950" y="861615"/>
                  <a:pt x="361950" y="844550"/>
                </a:cubicBezTo>
                <a:cubicBezTo>
                  <a:pt x="361950" y="801213"/>
                  <a:pt x="356107" y="675379"/>
                  <a:pt x="349250" y="615950"/>
                </a:cubicBezTo>
                <a:cubicBezTo>
                  <a:pt x="345819" y="586213"/>
                  <a:pt x="340152" y="556767"/>
                  <a:pt x="336550" y="527050"/>
                </a:cubicBezTo>
                <a:cubicBezTo>
                  <a:pt x="323488" y="419285"/>
                  <a:pt x="324204" y="411709"/>
                  <a:pt x="317500" y="311150"/>
                </a:cubicBezTo>
                <a:cubicBezTo>
                  <a:pt x="319617" y="292100"/>
                  <a:pt x="319201" y="272595"/>
                  <a:pt x="323850" y="254000"/>
                </a:cubicBezTo>
                <a:cubicBezTo>
                  <a:pt x="326193" y="244629"/>
                  <a:pt x="349202" y="220165"/>
                  <a:pt x="355600" y="215900"/>
                </a:cubicBezTo>
                <a:cubicBezTo>
                  <a:pt x="361169" y="212187"/>
                  <a:pt x="368300" y="211667"/>
                  <a:pt x="374650" y="209550"/>
                </a:cubicBezTo>
                <a:cubicBezTo>
                  <a:pt x="376767" y="300567"/>
                  <a:pt x="377779" y="391616"/>
                  <a:pt x="381000" y="482600"/>
                </a:cubicBezTo>
                <a:cubicBezTo>
                  <a:pt x="386246" y="630810"/>
                  <a:pt x="400050" y="927100"/>
                  <a:pt x="400050" y="927100"/>
                </a:cubicBezTo>
                <a:cubicBezTo>
                  <a:pt x="397933" y="1011767"/>
                  <a:pt x="393700" y="1096407"/>
                  <a:pt x="393700" y="1181100"/>
                </a:cubicBezTo>
                <a:cubicBezTo>
                  <a:pt x="393700" y="1838816"/>
                  <a:pt x="392312" y="1413695"/>
                  <a:pt x="406400" y="1695450"/>
                </a:cubicBezTo>
                <a:cubicBezTo>
                  <a:pt x="411161" y="1790675"/>
                  <a:pt x="413712" y="1886008"/>
                  <a:pt x="419100" y="1981200"/>
                </a:cubicBezTo>
                <a:cubicBezTo>
                  <a:pt x="420064" y="1998238"/>
                  <a:pt x="423832" y="2015012"/>
                  <a:pt x="425450" y="2032000"/>
                </a:cubicBezTo>
                <a:cubicBezTo>
                  <a:pt x="435169" y="2134051"/>
                  <a:pt x="424253" y="2084361"/>
                  <a:pt x="438150" y="2139950"/>
                </a:cubicBezTo>
                <a:cubicBezTo>
                  <a:pt x="489655" y="1985434"/>
                  <a:pt x="463987" y="2076493"/>
                  <a:pt x="444500" y="1720850"/>
                </a:cubicBezTo>
                <a:cubicBezTo>
                  <a:pt x="442955" y="1692652"/>
                  <a:pt x="431268" y="1665934"/>
                  <a:pt x="425450" y="1638300"/>
                </a:cubicBezTo>
                <a:cubicBezTo>
                  <a:pt x="422798" y="1625701"/>
                  <a:pt x="421217" y="1612900"/>
                  <a:pt x="419100" y="1600200"/>
                </a:cubicBezTo>
                <a:cubicBezTo>
                  <a:pt x="403241" y="1267171"/>
                  <a:pt x="418789" y="1702356"/>
                  <a:pt x="425450" y="1282700"/>
                </a:cubicBezTo>
                <a:cubicBezTo>
                  <a:pt x="427045" y="1182231"/>
                  <a:pt x="411347" y="919497"/>
                  <a:pt x="406400" y="825500"/>
                </a:cubicBezTo>
                <a:cubicBezTo>
                  <a:pt x="410633" y="768350"/>
                  <a:pt x="412404" y="710964"/>
                  <a:pt x="419100" y="654050"/>
                </a:cubicBezTo>
                <a:cubicBezTo>
                  <a:pt x="420900" y="638746"/>
                  <a:pt x="430675" y="624968"/>
                  <a:pt x="431800" y="609600"/>
                </a:cubicBezTo>
                <a:cubicBezTo>
                  <a:pt x="437054" y="537794"/>
                  <a:pt x="434366" y="465598"/>
                  <a:pt x="438150" y="393700"/>
                </a:cubicBezTo>
                <a:cubicBezTo>
                  <a:pt x="438648" y="384232"/>
                  <a:pt x="447473" y="359380"/>
                  <a:pt x="450850" y="349250"/>
                </a:cubicBezTo>
                <a:cubicBezTo>
                  <a:pt x="442071" y="252684"/>
                  <a:pt x="439463" y="263687"/>
                  <a:pt x="457200" y="330200"/>
                </a:cubicBezTo>
                <a:cubicBezTo>
                  <a:pt x="461170" y="345089"/>
                  <a:pt x="465845" y="359783"/>
                  <a:pt x="469900" y="374650"/>
                </a:cubicBezTo>
                <a:cubicBezTo>
                  <a:pt x="481860" y="418504"/>
                  <a:pt x="470433" y="382598"/>
                  <a:pt x="482600" y="419100"/>
                </a:cubicBezTo>
                <a:cubicBezTo>
                  <a:pt x="484717" y="438150"/>
                  <a:pt x="486035" y="457306"/>
                  <a:pt x="488950" y="476250"/>
                </a:cubicBezTo>
                <a:cubicBezTo>
                  <a:pt x="490277" y="484876"/>
                  <a:pt x="494309" y="492979"/>
                  <a:pt x="495300" y="501650"/>
                </a:cubicBezTo>
                <a:cubicBezTo>
                  <a:pt x="520418" y="721432"/>
                  <a:pt x="492953" y="634308"/>
                  <a:pt x="520700" y="717550"/>
                </a:cubicBezTo>
                <a:cubicBezTo>
                  <a:pt x="518583" y="781050"/>
                  <a:pt x="517689" y="844603"/>
                  <a:pt x="514350" y="908050"/>
                </a:cubicBezTo>
                <a:cubicBezTo>
                  <a:pt x="513453" y="925092"/>
                  <a:pt x="509457" y="941847"/>
                  <a:pt x="508000" y="958850"/>
                </a:cubicBezTo>
                <a:cubicBezTo>
                  <a:pt x="503106" y="1015947"/>
                  <a:pt x="499533" y="1073150"/>
                  <a:pt x="495300" y="1130300"/>
                </a:cubicBezTo>
                <a:cubicBezTo>
                  <a:pt x="497417" y="1198033"/>
                  <a:pt x="501650" y="1265734"/>
                  <a:pt x="501650" y="1333500"/>
                </a:cubicBezTo>
                <a:cubicBezTo>
                  <a:pt x="501650" y="1358988"/>
                  <a:pt x="495300" y="1384212"/>
                  <a:pt x="495300" y="1409700"/>
                </a:cubicBezTo>
                <a:cubicBezTo>
                  <a:pt x="495300" y="1507090"/>
                  <a:pt x="499386" y="1604437"/>
                  <a:pt x="501650" y="1701800"/>
                </a:cubicBezTo>
                <a:cubicBezTo>
                  <a:pt x="503619" y="1786470"/>
                  <a:pt x="504615" y="1871175"/>
                  <a:pt x="508000" y="1955800"/>
                </a:cubicBezTo>
                <a:cubicBezTo>
                  <a:pt x="508850" y="1977055"/>
                  <a:pt x="511342" y="1998242"/>
                  <a:pt x="514350" y="2019300"/>
                </a:cubicBezTo>
                <a:cubicBezTo>
                  <a:pt x="515584" y="2027940"/>
                  <a:pt x="515859" y="2037438"/>
                  <a:pt x="520700" y="2044700"/>
                </a:cubicBezTo>
                <a:cubicBezTo>
                  <a:pt x="524933" y="2051050"/>
                  <a:pt x="533400" y="2053167"/>
                  <a:pt x="539750" y="2057400"/>
                </a:cubicBezTo>
                <a:cubicBezTo>
                  <a:pt x="537633" y="1877483"/>
                  <a:pt x="533400" y="1697579"/>
                  <a:pt x="533400" y="1517650"/>
                </a:cubicBezTo>
                <a:cubicBezTo>
                  <a:pt x="533400" y="1509479"/>
                  <a:pt x="544318" y="1445791"/>
                  <a:pt x="546100" y="1435100"/>
                </a:cubicBezTo>
                <a:cubicBezTo>
                  <a:pt x="543983" y="1386417"/>
                  <a:pt x="542728" y="1337688"/>
                  <a:pt x="539750" y="1289050"/>
                </a:cubicBezTo>
                <a:cubicBezTo>
                  <a:pt x="536377" y="1233957"/>
                  <a:pt x="527955" y="1179138"/>
                  <a:pt x="527050" y="1123950"/>
                </a:cubicBezTo>
                <a:cubicBezTo>
                  <a:pt x="524600" y="974510"/>
                  <a:pt x="528726" y="948445"/>
                  <a:pt x="539750" y="838200"/>
                </a:cubicBezTo>
                <a:cubicBezTo>
                  <a:pt x="527433" y="653447"/>
                  <a:pt x="529189" y="721148"/>
                  <a:pt x="539750" y="425450"/>
                </a:cubicBezTo>
                <a:cubicBezTo>
                  <a:pt x="540644" y="400417"/>
                  <a:pt x="545437" y="389339"/>
                  <a:pt x="552450" y="368300"/>
                </a:cubicBezTo>
                <a:cubicBezTo>
                  <a:pt x="558800" y="381000"/>
                  <a:pt x="569492" y="392344"/>
                  <a:pt x="571500" y="406400"/>
                </a:cubicBezTo>
                <a:cubicBezTo>
                  <a:pt x="578092" y="452546"/>
                  <a:pt x="574749" y="499588"/>
                  <a:pt x="577850" y="546100"/>
                </a:cubicBezTo>
                <a:cubicBezTo>
                  <a:pt x="578985" y="563127"/>
                  <a:pt x="582083" y="579967"/>
                  <a:pt x="584200" y="596900"/>
                </a:cubicBezTo>
                <a:cubicBezTo>
                  <a:pt x="582083" y="651933"/>
                  <a:pt x="581182" y="707027"/>
                  <a:pt x="577850" y="762000"/>
                </a:cubicBezTo>
                <a:cubicBezTo>
                  <a:pt x="576945" y="776940"/>
                  <a:pt x="573283" y="791590"/>
                  <a:pt x="571500" y="806450"/>
                </a:cubicBezTo>
                <a:cubicBezTo>
                  <a:pt x="554830" y="945369"/>
                  <a:pt x="567100" y="879249"/>
                  <a:pt x="552450" y="952500"/>
                </a:cubicBezTo>
                <a:cubicBezTo>
                  <a:pt x="554567" y="1238250"/>
                  <a:pt x="554718" y="1524021"/>
                  <a:pt x="558800" y="1809750"/>
                </a:cubicBezTo>
                <a:cubicBezTo>
                  <a:pt x="558954" y="1820542"/>
                  <a:pt x="561142" y="1831479"/>
                  <a:pt x="565150" y="1841500"/>
                </a:cubicBezTo>
                <a:cubicBezTo>
                  <a:pt x="569734" y="1852959"/>
                  <a:pt x="578206" y="1862461"/>
                  <a:pt x="584200" y="1873250"/>
                </a:cubicBezTo>
                <a:cubicBezTo>
                  <a:pt x="597278" y="1896790"/>
                  <a:pt x="595756" y="1895218"/>
                  <a:pt x="603250" y="1917700"/>
                </a:cubicBezTo>
                <a:cubicBezTo>
                  <a:pt x="605367" y="1911350"/>
                  <a:pt x="609823" y="1905340"/>
                  <a:pt x="609600" y="1898650"/>
                </a:cubicBezTo>
                <a:cubicBezTo>
                  <a:pt x="607691" y="1841375"/>
                  <a:pt x="596900" y="1727200"/>
                  <a:pt x="596900" y="1727200"/>
                </a:cubicBezTo>
                <a:cubicBezTo>
                  <a:pt x="610055" y="1069455"/>
                  <a:pt x="609738" y="1596756"/>
                  <a:pt x="596900" y="1327150"/>
                </a:cubicBezTo>
                <a:cubicBezTo>
                  <a:pt x="591862" y="1221352"/>
                  <a:pt x="584200" y="1009650"/>
                  <a:pt x="584200" y="1009650"/>
                </a:cubicBezTo>
                <a:cubicBezTo>
                  <a:pt x="586317" y="941917"/>
                  <a:pt x="585940" y="874059"/>
                  <a:pt x="590550" y="806450"/>
                </a:cubicBezTo>
                <a:cubicBezTo>
                  <a:pt x="598646" y="687711"/>
                  <a:pt x="610974" y="768868"/>
                  <a:pt x="596900" y="698500"/>
                </a:cubicBezTo>
                <a:cubicBezTo>
                  <a:pt x="599017" y="624417"/>
                  <a:pt x="600099" y="550297"/>
                  <a:pt x="603250" y="476250"/>
                </a:cubicBezTo>
                <a:cubicBezTo>
                  <a:pt x="606728" y="394522"/>
                  <a:pt x="586320" y="407810"/>
                  <a:pt x="628650" y="393700"/>
                </a:cubicBezTo>
                <a:cubicBezTo>
                  <a:pt x="720203" y="454735"/>
                  <a:pt x="644405" y="396698"/>
                  <a:pt x="654050" y="666750"/>
                </a:cubicBezTo>
                <a:cubicBezTo>
                  <a:pt x="655186" y="698550"/>
                  <a:pt x="658283" y="730250"/>
                  <a:pt x="660400" y="762000"/>
                </a:cubicBezTo>
                <a:cubicBezTo>
                  <a:pt x="654050" y="840317"/>
                  <a:pt x="647875" y="918648"/>
                  <a:pt x="641350" y="996950"/>
                </a:cubicBezTo>
                <a:cubicBezTo>
                  <a:pt x="639408" y="1020249"/>
                  <a:pt x="635806" y="1043435"/>
                  <a:pt x="635000" y="1066800"/>
                </a:cubicBezTo>
                <a:cubicBezTo>
                  <a:pt x="631571" y="1166247"/>
                  <a:pt x="630767" y="1265767"/>
                  <a:pt x="628650" y="1365250"/>
                </a:cubicBezTo>
                <a:cubicBezTo>
                  <a:pt x="630767" y="1483783"/>
                  <a:pt x="631708" y="1602343"/>
                  <a:pt x="635000" y="1720850"/>
                </a:cubicBezTo>
                <a:cubicBezTo>
                  <a:pt x="637384" y="1806688"/>
                  <a:pt x="637581" y="1799835"/>
                  <a:pt x="647700" y="1860550"/>
                </a:cubicBezTo>
                <a:cubicBezTo>
                  <a:pt x="654050" y="1858433"/>
                  <a:pt x="661713" y="1858608"/>
                  <a:pt x="666750" y="1854200"/>
                </a:cubicBezTo>
                <a:cubicBezTo>
                  <a:pt x="704533" y="1821140"/>
                  <a:pt x="701559" y="1806924"/>
                  <a:pt x="717550" y="1758950"/>
                </a:cubicBezTo>
                <a:cubicBezTo>
                  <a:pt x="711200" y="1695450"/>
                  <a:pt x="706615" y="1631749"/>
                  <a:pt x="698500" y="1568450"/>
                </a:cubicBezTo>
                <a:cubicBezTo>
                  <a:pt x="696018" y="1549094"/>
                  <a:pt x="688148" y="1530673"/>
                  <a:pt x="685800" y="1511300"/>
                </a:cubicBezTo>
                <a:cubicBezTo>
                  <a:pt x="679666" y="1460694"/>
                  <a:pt x="678345" y="1409605"/>
                  <a:pt x="673100" y="1358900"/>
                </a:cubicBezTo>
                <a:cubicBezTo>
                  <a:pt x="671989" y="1348164"/>
                  <a:pt x="668176" y="1337848"/>
                  <a:pt x="666750" y="1327150"/>
                </a:cubicBezTo>
                <a:cubicBezTo>
                  <a:pt x="657268" y="1256038"/>
                  <a:pt x="649323" y="1183009"/>
                  <a:pt x="641350" y="1111250"/>
                </a:cubicBezTo>
                <a:cubicBezTo>
                  <a:pt x="641645" y="1096490"/>
                  <a:pt x="641304" y="813170"/>
                  <a:pt x="654050" y="711200"/>
                </a:cubicBezTo>
                <a:cubicBezTo>
                  <a:pt x="654880" y="704558"/>
                  <a:pt x="658283" y="698500"/>
                  <a:pt x="660400" y="692150"/>
                </a:cubicBezTo>
                <a:cubicBezTo>
                  <a:pt x="662517" y="668867"/>
                  <a:pt x="665416" y="645641"/>
                  <a:pt x="666750" y="622300"/>
                </a:cubicBezTo>
                <a:cubicBezTo>
                  <a:pt x="669651" y="571539"/>
                  <a:pt x="669718" y="520631"/>
                  <a:pt x="673100" y="469900"/>
                </a:cubicBezTo>
                <a:cubicBezTo>
                  <a:pt x="675930" y="427455"/>
                  <a:pt x="671568" y="437055"/>
                  <a:pt x="698500" y="419100"/>
                </a:cubicBezTo>
                <a:cubicBezTo>
                  <a:pt x="707363" y="481138"/>
                  <a:pt x="709423" y="492935"/>
                  <a:pt x="717550" y="571500"/>
                </a:cubicBezTo>
                <a:cubicBezTo>
                  <a:pt x="720173" y="596853"/>
                  <a:pt x="721783" y="622300"/>
                  <a:pt x="723900" y="647700"/>
                </a:cubicBezTo>
                <a:cubicBezTo>
                  <a:pt x="726017" y="711200"/>
                  <a:pt x="728621" y="774686"/>
                  <a:pt x="730250" y="838200"/>
                </a:cubicBezTo>
                <a:cubicBezTo>
                  <a:pt x="739425" y="1196006"/>
                  <a:pt x="727585" y="1034826"/>
                  <a:pt x="742950" y="1219200"/>
                </a:cubicBezTo>
                <a:cubicBezTo>
                  <a:pt x="740833" y="1255183"/>
                  <a:pt x="739365" y="1291211"/>
                  <a:pt x="736600" y="1327150"/>
                </a:cubicBezTo>
                <a:cubicBezTo>
                  <a:pt x="735130" y="1346261"/>
                  <a:pt x="732067" y="1365219"/>
                  <a:pt x="730250" y="1384300"/>
                </a:cubicBezTo>
                <a:cubicBezTo>
                  <a:pt x="727834" y="1409673"/>
                  <a:pt x="726017" y="1435100"/>
                  <a:pt x="723900" y="1460500"/>
                </a:cubicBezTo>
                <a:cubicBezTo>
                  <a:pt x="726017" y="1507067"/>
                  <a:pt x="727513" y="1553666"/>
                  <a:pt x="730250" y="1600200"/>
                </a:cubicBezTo>
                <a:cubicBezTo>
                  <a:pt x="734689" y="1675671"/>
                  <a:pt x="729188" y="1654163"/>
                  <a:pt x="742950" y="1695450"/>
                </a:cubicBezTo>
                <a:cubicBezTo>
                  <a:pt x="745067" y="1712383"/>
                  <a:pt x="747045" y="1729335"/>
                  <a:pt x="749300" y="1746250"/>
                </a:cubicBezTo>
                <a:cubicBezTo>
                  <a:pt x="751278" y="1761086"/>
                  <a:pt x="745067" y="1780117"/>
                  <a:pt x="755650" y="1790700"/>
                </a:cubicBezTo>
                <a:cubicBezTo>
                  <a:pt x="762343" y="1797393"/>
                  <a:pt x="764505" y="1773950"/>
                  <a:pt x="768350" y="1765300"/>
                </a:cubicBezTo>
                <a:cubicBezTo>
                  <a:pt x="800781" y="1692330"/>
                  <a:pt x="762486" y="1770678"/>
                  <a:pt x="793750" y="1708150"/>
                </a:cubicBezTo>
                <a:cubicBezTo>
                  <a:pt x="809080" y="1600838"/>
                  <a:pt x="800100" y="1678667"/>
                  <a:pt x="800100" y="1473200"/>
                </a:cubicBezTo>
                <a:lnTo>
                  <a:pt x="800100" y="1473200"/>
                </a:lnTo>
                <a:cubicBezTo>
                  <a:pt x="788052" y="1352716"/>
                  <a:pt x="799210" y="1448811"/>
                  <a:pt x="768350" y="1263650"/>
                </a:cubicBezTo>
                <a:cubicBezTo>
                  <a:pt x="763773" y="1236188"/>
                  <a:pt x="755650" y="1181100"/>
                  <a:pt x="755650" y="1181100"/>
                </a:cubicBezTo>
                <a:cubicBezTo>
                  <a:pt x="757767" y="1149350"/>
                  <a:pt x="759559" y="1117577"/>
                  <a:pt x="762000" y="1085850"/>
                </a:cubicBezTo>
                <a:cubicBezTo>
                  <a:pt x="763793" y="1062540"/>
                  <a:pt x="766795" y="1039328"/>
                  <a:pt x="768350" y="1016000"/>
                </a:cubicBezTo>
                <a:cubicBezTo>
                  <a:pt x="771029" y="975817"/>
                  <a:pt x="770410" y="935393"/>
                  <a:pt x="774700" y="895350"/>
                </a:cubicBezTo>
                <a:cubicBezTo>
                  <a:pt x="778052" y="864067"/>
                  <a:pt x="784933" y="845600"/>
                  <a:pt x="793750" y="819150"/>
                </a:cubicBezTo>
                <a:cubicBezTo>
                  <a:pt x="778090" y="662548"/>
                  <a:pt x="797283" y="858014"/>
                  <a:pt x="781050" y="679450"/>
                </a:cubicBezTo>
                <a:cubicBezTo>
                  <a:pt x="778728" y="653909"/>
                  <a:pt x="772745" y="592984"/>
                  <a:pt x="768350" y="565150"/>
                </a:cubicBezTo>
                <a:cubicBezTo>
                  <a:pt x="764659" y="541775"/>
                  <a:pt x="760291" y="518505"/>
                  <a:pt x="755650" y="495300"/>
                </a:cubicBezTo>
                <a:cubicBezTo>
                  <a:pt x="753938" y="486742"/>
                  <a:pt x="741816" y="474390"/>
                  <a:pt x="749300" y="469900"/>
                </a:cubicBezTo>
                <a:cubicBezTo>
                  <a:pt x="757283" y="465110"/>
                  <a:pt x="794275" y="478542"/>
                  <a:pt x="806450" y="482600"/>
                </a:cubicBezTo>
                <a:cubicBezTo>
                  <a:pt x="820540" y="553050"/>
                  <a:pt x="811295" y="499042"/>
                  <a:pt x="819150" y="628650"/>
                </a:cubicBezTo>
                <a:cubicBezTo>
                  <a:pt x="821075" y="660412"/>
                  <a:pt x="823383" y="692150"/>
                  <a:pt x="825500" y="723900"/>
                </a:cubicBezTo>
                <a:cubicBezTo>
                  <a:pt x="811719" y="1040870"/>
                  <a:pt x="821592" y="685316"/>
                  <a:pt x="831850" y="1047750"/>
                </a:cubicBezTo>
                <a:cubicBezTo>
                  <a:pt x="836521" y="1212797"/>
                  <a:pt x="834898" y="1377969"/>
                  <a:pt x="838200" y="1543050"/>
                </a:cubicBezTo>
                <a:cubicBezTo>
                  <a:pt x="841096" y="1687840"/>
                  <a:pt x="806386" y="1657308"/>
                  <a:pt x="863600" y="1695450"/>
                </a:cubicBezTo>
                <a:cubicBezTo>
                  <a:pt x="874183" y="1691217"/>
                  <a:pt x="887290" y="1690810"/>
                  <a:pt x="895350" y="1682750"/>
                </a:cubicBezTo>
                <a:cubicBezTo>
                  <a:pt x="903410" y="1674690"/>
                  <a:pt x="907612" y="1662390"/>
                  <a:pt x="908050" y="1651000"/>
                </a:cubicBezTo>
                <a:cubicBezTo>
                  <a:pt x="911314" y="1566146"/>
                  <a:pt x="906057" y="1543793"/>
                  <a:pt x="895350" y="1479550"/>
                </a:cubicBezTo>
                <a:cubicBezTo>
                  <a:pt x="891117" y="1394883"/>
                  <a:pt x="883737" y="1310315"/>
                  <a:pt x="882650" y="1225550"/>
                </a:cubicBezTo>
                <a:cubicBezTo>
                  <a:pt x="881619" y="1145095"/>
                  <a:pt x="890411" y="1064699"/>
                  <a:pt x="889000" y="984250"/>
                </a:cubicBezTo>
                <a:cubicBezTo>
                  <a:pt x="888291" y="943817"/>
                  <a:pt x="880766" y="903792"/>
                  <a:pt x="876300" y="863600"/>
                </a:cubicBezTo>
                <a:cubicBezTo>
                  <a:pt x="858323" y="701807"/>
                  <a:pt x="882853" y="941825"/>
                  <a:pt x="863600" y="749300"/>
                </a:cubicBezTo>
                <a:cubicBezTo>
                  <a:pt x="865717" y="687917"/>
                  <a:pt x="866119" y="626450"/>
                  <a:pt x="869950" y="565150"/>
                </a:cubicBezTo>
                <a:cubicBezTo>
                  <a:pt x="870368" y="558470"/>
                  <a:pt x="873307" y="552087"/>
                  <a:pt x="876300" y="546100"/>
                </a:cubicBezTo>
                <a:cubicBezTo>
                  <a:pt x="879713" y="539274"/>
                  <a:pt x="884767" y="533400"/>
                  <a:pt x="889000" y="527050"/>
                </a:cubicBezTo>
                <a:cubicBezTo>
                  <a:pt x="911981" y="595992"/>
                  <a:pt x="898780" y="545898"/>
                  <a:pt x="908050" y="654050"/>
                </a:cubicBezTo>
                <a:cubicBezTo>
                  <a:pt x="927693" y="883220"/>
                  <a:pt x="915282" y="694441"/>
                  <a:pt x="927100" y="895350"/>
                </a:cubicBezTo>
                <a:cubicBezTo>
                  <a:pt x="929217" y="1018117"/>
                  <a:pt x="929491" y="1140929"/>
                  <a:pt x="933450" y="1263650"/>
                </a:cubicBezTo>
                <a:cubicBezTo>
                  <a:pt x="933731" y="1272373"/>
                  <a:pt x="938760" y="1280385"/>
                  <a:pt x="939800" y="1289050"/>
                </a:cubicBezTo>
                <a:cubicBezTo>
                  <a:pt x="945120" y="1333383"/>
                  <a:pt x="947905" y="1377986"/>
                  <a:pt x="952500" y="1422400"/>
                </a:cubicBezTo>
                <a:cubicBezTo>
                  <a:pt x="962735" y="1521339"/>
                  <a:pt x="954318" y="1429687"/>
                  <a:pt x="965200" y="1511300"/>
                </a:cubicBezTo>
                <a:cubicBezTo>
                  <a:pt x="967733" y="1530299"/>
                  <a:pt x="969433" y="1549400"/>
                  <a:pt x="971550" y="1568450"/>
                </a:cubicBezTo>
                <a:cubicBezTo>
                  <a:pt x="994032" y="1553462"/>
                  <a:pt x="996950" y="1558002"/>
                  <a:pt x="996950" y="1524000"/>
                </a:cubicBezTo>
                <a:cubicBezTo>
                  <a:pt x="996950" y="1422378"/>
                  <a:pt x="997640" y="1320578"/>
                  <a:pt x="990600" y="1219200"/>
                </a:cubicBezTo>
                <a:cubicBezTo>
                  <a:pt x="987032" y="1167823"/>
                  <a:pt x="972693" y="1117753"/>
                  <a:pt x="965200" y="1066800"/>
                </a:cubicBezTo>
                <a:cubicBezTo>
                  <a:pt x="962105" y="1045754"/>
                  <a:pt x="961335" y="1024427"/>
                  <a:pt x="958850" y="1003300"/>
                </a:cubicBezTo>
                <a:cubicBezTo>
                  <a:pt x="957101" y="988435"/>
                  <a:pt x="954617" y="973667"/>
                  <a:pt x="952500" y="958850"/>
                </a:cubicBezTo>
                <a:cubicBezTo>
                  <a:pt x="954617" y="944033"/>
                  <a:pt x="956173" y="929126"/>
                  <a:pt x="958850" y="914400"/>
                </a:cubicBezTo>
                <a:cubicBezTo>
                  <a:pt x="960411" y="905814"/>
                  <a:pt x="963966" y="897640"/>
                  <a:pt x="965200" y="889000"/>
                </a:cubicBezTo>
                <a:cubicBezTo>
                  <a:pt x="979637" y="787942"/>
                  <a:pt x="963429" y="857983"/>
                  <a:pt x="977900" y="800100"/>
                </a:cubicBezTo>
                <a:cubicBezTo>
                  <a:pt x="980017" y="719667"/>
                  <a:pt x="974568" y="638677"/>
                  <a:pt x="984250" y="558800"/>
                </a:cubicBezTo>
                <a:cubicBezTo>
                  <a:pt x="985735" y="546547"/>
                  <a:pt x="997780" y="579511"/>
                  <a:pt x="1003300" y="590550"/>
                </a:cubicBezTo>
                <a:cubicBezTo>
                  <a:pt x="1008398" y="600745"/>
                  <a:pt x="1011767" y="611717"/>
                  <a:pt x="1016000" y="622300"/>
                </a:cubicBezTo>
                <a:cubicBezTo>
                  <a:pt x="1044921" y="824748"/>
                  <a:pt x="1011644" y="579754"/>
                  <a:pt x="1035050" y="1123950"/>
                </a:cubicBezTo>
                <a:cubicBezTo>
                  <a:pt x="1037397" y="1178522"/>
                  <a:pt x="1046787" y="1249594"/>
                  <a:pt x="1054100" y="1308100"/>
                </a:cubicBezTo>
                <a:cubicBezTo>
                  <a:pt x="1056217" y="1367367"/>
                  <a:pt x="1052347" y="1427152"/>
                  <a:pt x="1060450" y="1485900"/>
                </a:cubicBezTo>
                <a:cubicBezTo>
                  <a:pt x="1061365" y="1492531"/>
                  <a:pt x="1073513" y="1495243"/>
                  <a:pt x="1079500" y="1492250"/>
                </a:cubicBezTo>
                <a:cubicBezTo>
                  <a:pt x="1085487" y="1489257"/>
                  <a:pt x="1084089" y="1479658"/>
                  <a:pt x="1085850" y="1473200"/>
                </a:cubicBezTo>
                <a:cubicBezTo>
                  <a:pt x="1090443" y="1456361"/>
                  <a:pt x="1095333" y="1439556"/>
                  <a:pt x="1098550" y="1422400"/>
                </a:cubicBezTo>
                <a:cubicBezTo>
                  <a:pt x="1101695" y="1405627"/>
                  <a:pt x="1102645" y="1388515"/>
                  <a:pt x="1104900" y="1371600"/>
                </a:cubicBezTo>
                <a:cubicBezTo>
                  <a:pt x="1106878" y="1356764"/>
                  <a:pt x="1109133" y="1341967"/>
                  <a:pt x="1111250" y="1327150"/>
                </a:cubicBezTo>
                <a:cubicBezTo>
                  <a:pt x="1109133" y="1250950"/>
                  <a:pt x="1109861" y="1174618"/>
                  <a:pt x="1104900" y="1098550"/>
                </a:cubicBezTo>
                <a:cubicBezTo>
                  <a:pt x="1103628" y="1079052"/>
                  <a:pt x="1092123" y="1034741"/>
                  <a:pt x="1085850" y="1009650"/>
                </a:cubicBezTo>
                <a:cubicBezTo>
                  <a:pt x="1083733" y="946150"/>
                  <a:pt x="1083344" y="882569"/>
                  <a:pt x="1079500" y="819150"/>
                </a:cubicBezTo>
                <a:cubicBezTo>
                  <a:pt x="1079095" y="812469"/>
                  <a:pt x="1074773" y="806594"/>
                  <a:pt x="1073150" y="800100"/>
                </a:cubicBezTo>
                <a:cubicBezTo>
                  <a:pt x="1065877" y="771010"/>
                  <a:pt x="1064306" y="748396"/>
                  <a:pt x="1060450" y="717550"/>
                </a:cubicBezTo>
                <a:cubicBezTo>
                  <a:pt x="1062567" y="692150"/>
                  <a:pt x="1063431" y="666614"/>
                  <a:pt x="1066800" y="641350"/>
                </a:cubicBezTo>
                <a:cubicBezTo>
                  <a:pt x="1067685" y="634715"/>
                  <a:pt x="1066457" y="622300"/>
                  <a:pt x="1073150" y="622300"/>
                </a:cubicBezTo>
                <a:cubicBezTo>
                  <a:pt x="1083733" y="622300"/>
                  <a:pt x="1090083" y="635000"/>
                  <a:pt x="1098550" y="641350"/>
                </a:cubicBezTo>
                <a:cubicBezTo>
                  <a:pt x="1102783" y="649817"/>
                  <a:pt x="1108015" y="657854"/>
                  <a:pt x="1111250" y="666750"/>
                </a:cubicBezTo>
                <a:cubicBezTo>
                  <a:pt x="1123740" y="701098"/>
                  <a:pt x="1124547" y="714785"/>
                  <a:pt x="1130300" y="749300"/>
                </a:cubicBezTo>
                <a:cubicBezTo>
                  <a:pt x="1132417" y="833967"/>
                  <a:pt x="1132199" y="918724"/>
                  <a:pt x="1136650" y="1003300"/>
                </a:cubicBezTo>
                <a:cubicBezTo>
                  <a:pt x="1138554" y="1039481"/>
                  <a:pt x="1145968" y="1075177"/>
                  <a:pt x="1149350" y="1111250"/>
                </a:cubicBezTo>
                <a:cubicBezTo>
                  <a:pt x="1168446" y="1314940"/>
                  <a:pt x="1145276" y="1121075"/>
                  <a:pt x="1162050" y="1263650"/>
                </a:cubicBezTo>
                <a:cubicBezTo>
                  <a:pt x="1164044" y="1280598"/>
                  <a:pt x="1166782" y="1297462"/>
                  <a:pt x="1168400" y="1314450"/>
                </a:cubicBezTo>
                <a:cubicBezTo>
                  <a:pt x="1171017" y="1341924"/>
                  <a:pt x="1171327" y="1369615"/>
                  <a:pt x="1174750" y="1397000"/>
                </a:cubicBezTo>
                <a:cubicBezTo>
                  <a:pt x="1175580" y="1403642"/>
                  <a:pt x="1176919" y="1410823"/>
                  <a:pt x="1181100" y="1416050"/>
                </a:cubicBezTo>
                <a:cubicBezTo>
                  <a:pt x="1185868" y="1422009"/>
                  <a:pt x="1193800" y="1424517"/>
                  <a:pt x="1200150" y="1428750"/>
                </a:cubicBezTo>
                <a:cubicBezTo>
                  <a:pt x="1297174" y="1283215"/>
                  <a:pt x="1223620" y="1402101"/>
                  <a:pt x="1174750" y="952500"/>
                </a:cubicBezTo>
                <a:cubicBezTo>
                  <a:pt x="1144681" y="675863"/>
                  <a:pt x="1160419" y="895902"/>
                  <a:pt x="1143000" y="800100"/>
                </a:cubicBezTo>
                <a:cubicBezTo>
                  <a:pt x="1140323" y="785374"/>
                  <a:pt x="1138926" y="770443"/>
                  <a:pt x="1136650" y="755650"/>
                </a:cubicBezTo>
                <a:cubicBezTo>
                  <a:pt x="1134692" y="742925"/>
                  <a:pt x="1132417" y="730250"/>
                  <a:pt x="1130300" y="717550"/>
                </a:cubicBezTo>
                <a:cubicBezTo>
                  <a:pt x="1132417" y="694267"/>
                  <a:pt x="1129257" y="669880"/>
                  <a:pt x="1136650" y="647700"/>
                </a:cubicBezTo>
                <a:cubicBezTo>
                  <a:pt x="1138767" y="641350"/>
                  <a:pt x="1149350" y="639233"/>
                  <a:pt x="1155700" y="641350"/>
                </a:cubicBezTo>
                <a:cubicBezTo>
                  <a:pt x="1164219" y="644190"/>
                  <a:pt x="1168400" y="654050"/>
                  <a:pt x="1174750" y="660400"/>
                </a:cubicBezTo>
                <a:cubicBezTo>
                  <a:pt x="1176867" y="670983"/>
                  <a:pt x="1179574" y="681466"/>
                  <a:pt x="1181100" y="692150"/>
                </a:cubicBezTo>
                <a:cubicBezTo>
                  <a:pt x="1183811" y="711125"/>
                  <a:pt x="1183691" y="730505"/>
                  <a:pt x="1187450" y="749300"/>
                </a:cubicBezTo>
                <a:cubicBezTo>
                  <a:pt x="1190075" y="762427"/>
                  <a:pt x="1200150" y="787400"/>
                  <a:pt x="1200150" y="787400"/>
                </a:cubicBezTo>
                <a:cubicBezTo>
                  <a:pt x="1202267" y="810683"/>
                  <a:pt x="1204995" y="833919"/>
                  <a:pt x="1206500" y="857250"/>
                </a:cubicBezTo>
                <a:cubicBezTo>
                  <a:pt x="1209229" y="899548"/>
                  <a:pt x="1209719" y="941980"/>
                  <a:pt x="1212850" y="984250"/>
                </a:cubicBezTo>
                <a:cubicBezTo>
                  <a:pt x="1213956" y="999176"/>
                  <a:pt x="1217633" y="1013815"/>
                  <a:pt x="1219200" y="1028700"/>
                </a:cubicBezTo>
                <a:cubicBezTo>
                  <a:pt x="1221868" y="1054048"/>
                  <a:pt x="1223134" y="1079527"/>
                  <a:pt x="1225550" y="1104900"/>
                </a:cubicBezTo>
                <a:cubicBezTo>
                  <a:pt x="1227367" y="1123981"/>
                  <a:pt x="1229893" y="1142988"/>
                  <a:pt x="1231900" y="1162050"/>
                </a:cubicBezTo>
                <a:cubicBezTo>
                  <a:pt x="1232786" y="1170466"/>
                  <a:pt x="1237395" y="1238088"/>
                  <a:pt x="1244600" y="1257300"/>
                </a:cubicBezTo>
                <a:cubicBezTo>
                  <a:pt x="1247280" y="1264446"/>
                  <a:pt x="1253067" y="1270000"/>
                  <a:pt x="1257300" y="1276350"/>
                </a:cubicBezTo>
                <a:cubicBezTo>
                  <a:pt x="1259417" y="1289050"/>
                  <a:pt x="1257262" y="1303271"/>
                  <a:pt x="1263650" y="1314450"/>
                </a:cubicBezTo>
                <a:cubicBezTo>
                  <a:pt x="1266971" y="1320262"/>
                  <a:pt x="1278809" y="1326247"/>
                  <a:pt x="1282700" y="1320800"/>
                </a:cubicBezTo>
                <a:cubicBezTo>
                  <a:pt x="1292845" y="1306597"/>
                  <a:pt x="1291167" y="1286933"/>
                  <a:pt x="1295400" y="1270000"/>
                </a:cubicBezTo>
                <a:cubicBezTo>
                  <a:pt x="1293283" y="1217083"/>
                  <a:pt x="1294898" y="1163885"/>
                  <a:pt x="1289050" y="1111250"/>
                </a:cubicBezTo>
                <a:cubicBezTo>
                  <a:pt x="1285092" y="1075632"/>
                  <a:pt x="1270418" y="1042445"/>
                  <a:pt x="1257300" y="1009650"/>
                </a:cubicBezTo>
                <a:cubicBezTo>
                  <a:pt x="1255183" y="996950"/>
                  <a:pt x="1252547" y="984326"/>
                  <a:pt x="1250950" y="971550"/>
                </a:cubicBezTo>
                <a:cubicBezTo>
                  <a:pt x="1248312" y="950442"/>
                  <a:pt x="1248520" y="928958"/>
                  <a:pt x="1244600" y="908050"/>
                </a:cubicBezTo>
                <a:cubicBezTo>
                  <a:pt x="1242133" y="894892"/>
                  <a:pt x="1235422" y="882865"/>
                  <a:pt x="1231900" y="869950"/>
                </a:cubicBezTo>
                <a:cubicBezTo>
                  <a:pt x="1224318" y="842150"/>
                  <a:pt x="1222254" y="808533"/>
                  <a:pt x="1219200" y="781050"/>
                </a:cubicBezTo>
                <a:cubicBezTo>
                  <a:pt x="1221317" y="753533"/>
                  <a:pt x="1220464" y="725625"/>
                  <a:pt x="1225550" y="698500"/>
                </a:cubicBezTo>
                <a:cubicBezTo>
                  <a:pt x="1226956" y="690999"/>
                  <a:pt x="1231010" y="681863"/>
                  <a:pt x="1238250" y="679450"/>
                </a:cubicBezTo>
                <a:cubicBezTo>
                  <a:pt x="1246529" y="676690"/>
                  <a:pt x="1255183" y="683683"/>
                  <a:pt x="1263650" y="685800"/>
                </a:cubicBezTo>
                <a:cubicBezTo>
                  <a:pt x="1287147" y="709297"/>
                  <a:pt x="1284843" y="705590"/>
                  <a:pt x="1308100" y="736600"/>
                </a:cubicBezTo>
                <a:cubicBezTo>
                  <a:pt x="1312679" y="742705"/>
                  <a:pt x="1317700" y="748676"/>
                  <a:pt x="1320800" y="755650"/>
                </a:cubicBezTo>
                <a:cubicBezTo>
                  <a:pt x="1334217" y="785839"/>
                  <a:pt x="1334525" y="799902"/>
                  <a:pt x="1339850" y="831850"/>
                </a:cubicBezTo>
                <a:cubicBezTo>
                  <a:pt x="1337733" y="878417"/>
                  <a:pt x="1337217" y="925084"/>
                  <a:pt x="1333500" y="971550"/>
                </a:cubicBezTo>
                <a:cubicBezTo>
                  <a:pt x="1332966" y="978222"/>
                  <a:pt x="1328989" y="984164"/>
                  <a:pt x="1327150" y="990600"/>
                </a:cubicBezTo>
                <a:cubicBezTo>
                  <a:pt x="1311203" y="1046414"/>
                  <a:pt x="1329675" y="989375"/>
                  <a:pt x="1314450" y="1035050"/>
                </a:cubicBezTo>
                <a:cubicBezTo>
                  <a:pt x="1316567" y="1075267"/>
                  <a:pt x="1318207" y="1115511"/>
                  <a:pt x="1320800" y="1155700"/>
                </a:cubicBezTo>
                <a:cubicBezTo>
                  <a:pt x="1322441" y="1181135"/>
                  <a:pt x="1331709" y="1206823"/>
                  <a:pt x="1327150" y="1231900"/>
                </a:cubicBezTo>
                <a:cubicBezTo>
                  <a:pt x="1325953" y="1238486"/>
                  <a:pt x="1314450" y="1227667"/>
                  <a:pt x="1308100" y="1225550"/>
                </a:cubicBezTo>
                <a:cubicBezTo>
                  <a:pt x="1268361" y="1079842"/>
                  <a:pt x="1307548" y="1231441"/>
                  <a:pt x="1276350" y="1085850"/>
                </a:cubicBezTo>
                <a:cubicBezTo>
                  <a:pt x="1274948" y="1079305"/>
                  <a:pt x="1271761" y="1073258"/>
                  <a:pt x="1270000" y="1066800"/>
                </a:cubicBezTo>
                <a:cubicBezTo>
                  <a:pt x="1265407" y="1049961"/>
                  <a:pt x="1262095" y="1032783"/>
                  <a:pt x="1257300" y="1016000"/>
                </a:cubicBezTo>
                <a:cubicBezTo>
                  <a:pt x="1253622" y="1003128"/>
                  <a:pt x="1248049" y="990835"/>
                  <a:pt x="1244600" y="977900"/>
                </a:cubicBezTo>
                <a:cubicBezTo>
                  <a:pt x="1239572" y="959044"/>
                  <a:pt x="1236133" y="939800"/>
                  <a:pt x="1231900" y="920750"/>
                </a:cubicBezTo>
                <a:cubicBezTo>
                  <a:pt x="1230009" y="896161"/>
                  <a:pt x="1217335" y="788702"/>
                  <a:pt x="1231900" y="762000"/>
                </a:cubicBezTo>
                <a:cubicBezTo>
                  <a:pt x="1237068" y="752525"/>
                  <a:pt x="1253067" y="766233"/>
                  <a:pt x="1263650" y="768350"/>
                </a:cubicBezTo>
                <a:cubicBezTo>
                  <a:pt x="1320713" y="846812"/>
                  <a:pt x="1308040" y="812579"/>
                  <a:pt x="1327150" y="882650"/>
                </a:cubicBezTo>
                <a:cubicBezTo>
                  <a:pt x="1329446" y="891070"/>
                  <a:pt x="1331383" y="899583"/>
                  <a:pt x="1333500" y="908050"/>
                </a:cubicBezTo>
                <a:cubicBezTo>
                  <a:pt x="1348269" y="1100050"/>
                  <a:pt x="1332004" y="912015"/>
                  <a:pt x="1346200" y="1035050"/>
                </a:cubicBezTo>
                <a:cubicBezTo>
                  <a:pt x="1350835" y="1075222"/>
                  <a:pt x="1353884" y="1115573"/>
                  <a:pt x="1358900" y="1155700"/>
                </a:cubicBezTo>
                <a:cubicBezTo>
                  <a:pt x="1366197" y="1214073"/>
                  <a:pt x="1355784" y="1192301"/>
                  <a:pt x="1377950" y="1225550"/>
                </a:cubicBezTo>
                <a:cubicBezTo>
                  <a:pt x="1382183" y="1217083"/>
                  <a:pt x="1386921" y="1208851"/>
                  <a:pt x="1390650" y="1200150"/>
                </a:cubicBezTo>
                <a:cubicBezTo>
                  <a:pt x="1411708" y="1151015"/>
                  <a:pt x="1401819" y="1070256"/>
                  <a:pt x="1403350" y="1035050"/>
                </a:cubicBezTo>
                <a:cubicBezTo>
                  <a:pt x="1409700" y="1039283"/>
                  <a:pt x="1417632" y="1041791"/>
                  <a:pt x="1422400" y="1047750"/>
                </a:cubicBezTo>
                <a:cubicBezTo>
                  <a:pt x="1426581" y="1052977"/>
                  <a:pt x="1426113" y="1060648"/>
                  <a:pt x="1428750" y="1066800"/>
                </a:cubicBezTo>
                <a:cubicBezTo>
                  <a:pt x="1432479" y="1075501"/>
                  <a:pt x="1436580" y="1084083"/>
                  <a:pt x="1441450" y="1092200"/>
                </a:cubicBezTo>
                <a:cubicBezTo>
                  <a:pt x="1449303" y="1105288"/>
                  <a:pt x="1466850" y="1130300"/>
                  <a:pt x="1466850" y="1130300"/>
                </a:cubicBezTo>
                <a:cubicBezTo>
                  <a:pt x="1473200" y="1123950"/>
                  <a:pt x="1484534" y="1120126"/>
                  <a:pt x="1485900" y="1111250"/>
                </a:cubicBezTo>
                <a:cubicBezTo>
                  <a:pt x="1496327" y="1043477"/>
                  <a:pt x="1451674" y="1040781"/>
                  <a:pt x="1504950" y="1054100"/>
                </a:cubicBezTo>
                <a:cubicBezTo>
                  <a:pt x="1509183" y="1062567"/>
                  <a:pt x="1513805" y="1070850"/>
                  <a:pt x="1517650" y="1079500"/>
                </a:cubicBezTo>
                <a:cubicBezTo>
                  <a:pt x="1522279" y="1089916"/>
                  <a:pt x="1524309" y="1101584"/>
                  <a:pt x="1530350" y="1111250"/>
                </a:cubicBezTo>
                <a:cubicBezTo>
                  <a:pt x="1535110" y="1118865"/>
                  <a:pt x="1543050" y="1123950"/>
                  <a:pt x="1549400" y="1130300"/>
                </a:cubicBezTo>
                <a:cubicBezTo>
                  <a:pt x="1551517" y="1123950"/>
                  <a:pt x="1554298" y="1117784"/>
                  <a:pt x="1555750" y="1111250"/>
                </a:cubicBezTo>
                <a:cubicBezTo>
                  <a:pt x="1569930" y="1047442"/>
                  <a:pt x="1562083" y="1012615"/>
                  <a:pt x="1555750" y="933450"/>
                </a:cubicBezTo>
                <a:cubicBezTo>
                  <a:pt x="1555216" y="926778"/>
                  <a:pt x="1551239" y="920836"/>
                  <a:pt x="1549400" y="914400"/>
                </a:cubicBezTo>
                <a:cubicBezTo>
                  <a:pt x="1547002" y="906009"/>
                  <a:pt x="1544611" y="897586"/>
                  <a:pt x="1543050" y="889000"/>
                </a:cubicBezTo>
                <a:cubicBezTo>
                  <a:pt x="1540373" y="874274"/>
                  <a:pt x="1538817" y="859367"/>
                  <a:pt x="1536700" y="844550"/>
                </a:cubicBezTo>
                <a:cubicBezTo>
                  <a:pt x="1530350" y="848783"/>
                  <a:pt x="1521695" y="850778"/>
                  <a:pt x="1517650" y="857250"/>
                </a:cubicBezTo>
                <a:cubicBezTo>
                  <a:pt x="1500182" y="885199"/>
                  <a:pt x="1514106" y="900603"/>
                  <a:pt x="1485900" y="920750"/>
                </a:cubicBezTo>
                <a:cubicBezTo>
                  <a:pt x="1478798" y="925823"/>
                  <a:pt x="1468967" y="924983"/>
                  <a:pt x="1460500" y="927100"/>
                </a:cubicBezTo>
                <a:cubicBezTo>
                  <a:pt x="1456267" y="918633"/>
                  <a:pt x="1453860" y="908972"/>
                  <a:pt x="1447800" y="901700"/>
                </a:cubicBezTo>
                <a:cubicBezTo>
                  <a:pt x="1435716" y="887200"/>
                  <a:pt x="1419884" y="887374"/>
                  <a:pt x="1403350" y="882650"/>
                </a:cubicBezTo>
                <a:cubicBezTo>
                  <a:pt x="1396914" y="880811"/>
                  <a:pt x="1390650" y="878417"/>
                  <a:pt x="1384300" y="876300"/>
                </a:cubicBezTo>
                <a:cubicBezTo>
                  <a:pt x="1380067" y="882650"/>
                  <a:pt x="1378144" y="899277"/>
                  <a:pt x="1371600" y="895350"/>
                </a:cubicBezTo>
                <a:cubicBezTo>
                  <a:pt x="1359424" y="888045"/>
                  <a:pt x="1359282" y="869752"/>
                  <a:pt x="1352550" y="857250"/>
                </a:cubicBezTo>
                <a:cubicBezTo>
                  <a:pt x="1348655" y="850017"/>
                  <a:pt x="1320248" y="802860"/>
                  <a:pt x="1314450" y="787400"/>
                </a:cubicBezTo>
                <a:cubicBezTo>
                  <a:pt x="1304155" y="759947"/>
                  <a:pt x="1317660" y="762000"/>
                  <a:pt x="1301750" y="76200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rot="20842067">
            <a:off x="3244653" y="1557773"/>
            <a:ext cx="2299142" cy="766364"/>
          </a:xfrm>
          <a:prstGeom prst="rect">
            <a:avLst/>
          </a:prstGeom>
          <a:noFill/>
        </p:spPr>
        <p:txBody>
          <a:bodyPr wrap="square" rtlCol="0">
            <a:spAutoFit/>
          </a:bodyPr>
          <a:lstStyle/>
          <a:p>
            <a:pPr algn="ctr">
              <a:lnSpc>
                <a:spcPct val="80000"/>
              </a:lnSpc>
            </a:pPr>
            <a:r>
              <a:rPr lang="mr-IN" dirty="0">
                <a:solidFill>
                  <a:srgbClr val="FF0000"/>
                </a:solidFill>
                <a:latin typeface="Chalkduster"/>
                <a:cs typeface="Chalkduster"/>
              </a:rPr>
              <a:t>…</a:t>
            </a:r>
            <a:r>
              <a:rPr lang="en-US" dirty="0">
                <a:solidFill>
                  <a:srgbClr val="FF0000"/>
                </a:solidFill>
                <a:latin typeface="Chalkduster"/>
                <a:cs typeface="Chalkduster"/>
              </a:rPr>
              <a:t>allowing us to move in an other direction</a:t>
            </a:r>
          </a:p>
        </p:txBody>
      </p:sp>
    </p:spTree>
    <p:extLst>
      <p:ext uri="{BB962C8B-B14F-4D97-AF65-F5344CB8AC3E}">
        <p14:creationId xmlns:p14="http://schemas.microsoft.com/office/powerpoint/2010/main" val="367722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schemeClr val="bg2">
                <a:shade val="45000"/>
                <a:satMod val="135000"/>
              </a:schemeClr>
              <a:prstClr val="white"/>
            </a:duotone>
          </a:blip>
          <a:stretch>
            <a:fillRect/>
          </a:stretch>
        </p:blipFill>
        <p:spPr>
          <a:xfrm rot="5400000">
            <a:off x="2823074" y="614780"/>
            <a:ext cx="5083871" cy="6564067"/>
          </a:xfrm>
          <a:prstGeom prst="rect">
            <a:avLst/>
          </a:prstGeom>
          <a:noFill/>
          <a:ln>
            <a:noFill/>
          </a:ln>
        </p:spPr>
      </p:pic>
      <p:cxnSp>
        <p:nvCxnSpPr>
          <p:cNvPr id="31" name="Straight Arrow Connector 30"/>
          <p:cNvCxnSpPr/>
          <p:nvPr/>
        </p:nvCxnSpPr>
        <p:spPr>
          <a:xfrm>
            <a:off x="530090" y="6349981"/>
            <a:ext cx="79512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604344">
            <a:off x="424945" y="4601947"/>
            <a:ext cx="7763554" cy="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604344">
            <a:off x="7734533" y="4888825"/>
            <a:ext cx="69765" cy="1170914"/>
          </a:xfrm>
          <a:prstGeom prst="line">
            <a:avLst/>
          </a:prstGeom>
          <a:ln w="76200" cmpd="sng"/>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604344">
            <a:off x="4599575" y="3238952"/>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21295320">
            <a:off x="4007844" y="3891861"/>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17688955">
            <a:off x="3899519" y="4998791"/>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604344">
            <a:off x="4411928" y="3812921"/>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13520617">
            <a:off x="4775384" y="4104474"/>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rot="3359924">
            <a:off x="4577644" y="5083363"/>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604344">
            <a:off x="7144860" y="3736112"/>
            <a:ext cx="598553" cy="6307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rot="19014364">
            <a:off x="6609925" y="4511269"/>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rot="17130863">
            <a:off x="6450597" y="5463334"/>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604344">
            <a:off x="6865152" y="4260081"/>
            <a:ext cx="673652" cy="12485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rot="13520617">
            <a:off x="7228607" y="4551634"/>
            <a:ext cx="708296" cy="2416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5148539">
            <a:off x="6856902" y="5499622"/>
            <a:ext cx="852264" cy="2543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604344" flipV="1">
            <a:off x="684840" y="4086542"/>
            <a:ext cx="1495091" cy="4397"/>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48" name="Freeform 47"/>
          <p:cNvSpPr/>
          <p:nvPr/>
        </p:nvSpPr>
        <p:spPr>
          <a:xfrm rot="604344" flipV="1">
            <a:off x="397573" y="2437993"/>
            <a:ext cx="2516185" cy="1667566"/>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rot="604344">
            <a:off x="115011" y="4094982"/>
            <a:ext cx="2516185" cy="1535043"/>
          </a:xfrm>
          <a:custGeom>
            <a:avLst/>
            <a:gdLst>
              <a:gd name="connsiteX0" fmla="*/ 0 w 7156174"/>
              <a:gd name="connsiteY0" fmla="*/ 1535043 h 1535043"/>
              <a:gd name="connsiteX1" fmla="*/ 1844261 w 7156174"/>
              <a:gd name="connsiteY1" fmla="*/ 971826 h 1535043"/>
              <a:gd name="connsiteX2" fmla="*/ 1844261 w 7156174"/>
              <a:gd name="connsiteY2" fmla="*/ 971826 h 1535043"/>
              <a:gd name="connsiteX3" fmla="*/ 4395304 w 7156174"/>
              <a:gd name="connsiteY3" fmla="*/ 353391 h 1535043"/>
              <a:gd name="connsiteX4" fmla="*/ 7156174 w 7156174"/>
              <a:gd name="connsiteY4" fmla="*/ 0 h 153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6174" h="1535043">
                <a:moveTo>
                  <a:pt x="0" y="1535043"/>
                </a:moveTo>
                <a:lnTo>
                  <a:pt x="1844261" y="971826"/>
                </a:lnTo>
                <a:lnTo>
                  <a:pt x="1844261" y="971826"/>
                </a:lnTo>
                <a:cubicBezTo>
                  <a:pt x="2269435" y="868753"/>
                  <a:pt x="3509985" y="515362"/>
                  <a:pt x="4395304" y="353391"/>
                </a:cubicBezTo>
                <a:cubicBezTo>
                  <a:pt x="5280623" y="191420"/>
                  <a:pt x="7156174" y="0"/>
                  <a:pt x="7156174" y="0"/>
                </a:cubicBezTo>
              </a:path>
            </a:pathLst>
          </a:custGeom>
          <a:ln w="19050" cmpd="sng">
            <a:solidFill>
              <a:srgbClr val="008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val 49"/>
          <p:cNvSpPr/>
          <p:nvPr/>
        </p:nvSpPr>
        <p:spPr>
          <a:xfrm>
            <a:off x="331316" y="4063987"/>
            <a:ext cx="209826" cy="2274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V="1">
            <a:off x="541133" y="1943633"/>
            <a:ext cx="0" cy="4417391"/>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563219" y="3832084"/>
            <a:ext cx="209826" cy="22749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7385736" y="6280263"/>
            <a:ext cx="1005466" cy="523220"/>
          </a:xfrm>
          <a:prstGeom prst="rect">
            <a:avLst/>
          </a:prstGeom>
          <a:noFill/>
        </p:spPr>
        <p:txBody>
          <a:bodyPr wrap="none" rtlCol="0">
            <a:spAutoFit/>
          </a:bodyPr>
          <a:lstStyle/>
          <a:p>
            <a:r>
              <a:rPr lang="en-US" sz="2800" i="1" dirty="0"/>
              <a:t>Time</a:t>
            </a:r>
          </a:p>
        </p:txBody>
      </p:sp>
      <p:sp>
        <p:nvSpPr>
          <p:cNvPr id="45" name="TextBox 44"/>
          <p:cNvSpPr txBox="1"/>
          <p:nvPr/>
        </p:nvSpPr>
        <p:spPr>
          <a:xfrm rot="16200000">
            <a:off x="-1805614" y="3951427"/>
            <a:ext cx="4134449" cy="523220"/>
          </a:xfrm>
          <a:prstGeom prst="rect">
            <a:avLst/>
          </a:prstGeom>
          <a:solidFill>
            <a:schemeClr val="bg1"/>
          </a:solidFill>
        </p:spPr>
        <p:txBody>
          <a:bodyPr wrap="square" rtlCol="0">
            <a:spAutoFit/>
          </a:bodyPr>
          <a:lstStyle/>
          <a:p>
            <a:r>
              <a:rPr lang="en-US" sz="2800" i="1" dirty="0"/>
              <a:t>Personal Phenotype Range</a:t>
            </a:r>
          </a:p>
        </p:txBody>
      </p:sp>
      <p:sp>
        <p:nvSpPr>
          <p:cNvPr id="37" name="Oval 36"/>
          <p:cNvSpPr/>
          <p:nvPr/>
        </p:nvSpPr>
        <p:spPr>
          <a:xfrm rot="604344">
            <a:off x="2274230" y="3336168"/>
            <a:ext cx="521252" cy="49474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rot="21295320">
            <a:off x="1940009" y="3883425"/>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rot="1120402">
            <a:off x="2588454" y="3977691"/>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rot="21295320">
            <a:off x="1834649" y="4400835"/>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rot="1120402">
            <a:off x="2483094" y="4495101"/>
            <a:ext cx="407488" cy="1785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rot="604344">
            <a:off x="2089216" y="3821423"/>
            <a:ext cx="673652" cy="762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552450" y="2298700"/>
            <a:ext cx="1504950" cy="2743200"/>
          </a:xfrm>
          <a:custGeom>
            <a:avLst/>
            <a:gdLst>
              <a:gd name="connsiteX0" fmla="*/ 19050 w 1504950"/>
              <a:gd name="connsiteY0" fmla="*/ 0 h 2743200"/>
              <a:gd name="connsiteX1" fmla="*/ 19050 w 1504950"/>
              <a:gd name="connsiteY1" fmla="*/ 0 h 2743200"/>
              <a:gd name="connsiteX2" fmla="*/ 31750 w 1504950"/>
              <a:gd name="connsiteY2" fmla="*/ 400050 h 2743200"/>
              <a:gd name="connsiteX3" fmla="*/ 25400 w 1504950"/>
              <a:gd name="connsiteY3" fmla="*/ 425450 h 2743200"/>
              <a:gd name="connsiteX4" fmla="*/ 19050 w 1504950"/>
              <a:gd name="connsiteY4" fmla="*/ 577850 h 2743200"/>
              <a:gd name="connsiteX5" fmla="*/ 6350 w 1504950"/>
              <a:gd name="connsiteY5" fmla="*/ 660400 h 2743200"/>
              <a:gd name="connsiteX6" fmla="*/ 0 w 1504950"/>
              <a:gd name="connsiteY6" fmla="*/ 901700 h 2743200"/>
              <a:gd name="connsiteX7" fmla="*/ 12700 w 1504950"/>
              <a:gd name="connsiteY7" fmla="*/ 1193800 h 2743200"/>
              <a:gd name="connsiteX8" fmla="*/ 25400 w 1504950"/>
              <a:gd name="connsiteY8" fmla="*/ 1352550 h 2743200"/>
              <a:gd name="connsiteX9" fmla="*/ 19050 w 1504950"/>
              <a:gd name="connsiteY9" fmla="*/ 1739900 h 2743200"/>
              <a:gd name="connsiteX10" fmla="*/ 12700 w 1504950"/>
              <a:gd name="connsiteY10" fmla="*/ 1797050 h 2743200"/>
              <a:gd name="connsiteX11" fmla="*/ 19050 w 1504950"/>
              <a:gd name="connsiteY11" fmla="*/ 2635250 h 2743200"/>
              <a:gd name="connsiteX12" fmla="*/ 31750 w 1504950"/>
              <a:gd name="connsiteY12" fmla="*/ 2743200 h 2743200"/>
              <a:gd name="connsiteX13" fmla="*/ 50800 w 1504950"/>
              <a:gd name="connsiteY13" fmla="*/ 2660650 h 2743200"/>
              <a:gd name="connsiteX14" fmla="*/ 57150 w 1504950"/>
              <a:gd name="connsiteY14" fmla="*/ 2540000 h 2743200"/>
              <a:gd name="connsiteX15" fmla="*/ 63500 w 1504950"/>
              <a:gd name="connsiteY15" fmla="*/ 2444750 h 2743200"/>
              <a:gd name="connsiteX16" fmla="*/ 57150 w 1504950"/>
              <a:gd name="connsiteY16" fmla="*/ 2305050 h 2743200"/>
              <a:gd name="connsiteX17" fmla="*/ 63500 w 1504950"/>
              <a:gd name="connsiteY17" fmla="*/ 2082800 h 2743200"/>
              <a:gd name="connsiteX18" fmla="*/ 57150 w 1504950"/>
              <a:gd name="connsiteY18" fmla="*/ 1981200 h 2743200"/>
              <a:gd name="connsiteX19" fmla="*/ 50800 w 1504950"/>
              <a:gd name="connsiteY19" fmla="*/ 1860550 h 2743200"/>
              <a:gd name="connsiteX20" fmla="*/ 57150 w 1504950"/>
              <a:gd name="connsiteY20" fmla="*/ 1574800 h 2743200"/>
              <a:gd name="connsiteX21" fmla="*/ 76200 w 1504950"/>
              <a:gd name="connsiteY21" fmla="*/ 1352550 h 2743200"/>
              <a:gd name="connsiteX22" fmla="*/ 69850 w 1504950"/>
              <a:gd name="connsiteY22" fmla="*/ 1193800 h 2743200"/>
              <a:gd name="connsiteX23" fmla="*/ 57150 w 1504950"/>
              <a:gd name="connsiteY23" fmla="*/ 1136650 h 2743200"/>
              <a:gd name="connsiteX24" fmla="*/ 50800 w 1504950"/>
              <a:gd name="connsiteY24" fmla="*/ 1041400 h 2743200"/>
              <a:gd name="connsiteX25" fmla="*/ 44450 w 1504950"/>
              <a:gd name="connsiteY25" fmla="*/ 996950 h 2743200"/>
              <a:gd name="connsiteX26" fmla="*/ 38100 w 1504950"/>
              <a:gd name="connsiteY26" fmla="*/ 939800 h 2743200"/>
              <a:gd name="connsiteX27" fmla="*/ 50800 w 1504950"/>
              <a:gd name="connsiteY27" fmla="*/ 768350 h 2743200"/>
              <a:gd name="connsiteX28" fmla="*/ 63500 w 1504950"/>
              <a:gd name="connsiteY28" fmla="*/ 730250 h 2743200"/>
              <a:gd name="connsiteX29" fmla="*/ 76200 w 1504950"/>
              <a:gd name="connsiteY29" fmla="*/ 342900 h 2743200"/>
              <a:gd name="connsiteX30" fmla="*/ 88900 w 1504950"/>
              <a:gd name="connsiteY30" fmla="*/ 285750 h 2743200"/>
              <a:gd name="connsiteX31" fmla="*/ 101600 w 1504950"/>
              <a:gd name="connsiteY31" fmla="*/ 114300 h 2743200"/>
              <a:gd name="connsiteX32" fmla="*/ 107950 w 1504950"/>
              <a:gd name="connsiteY32" fmla="*/ 158750 h 2743200"/>
              <a:gd name="connsiteX33" fmla="*/ 114300 w 1504950"/>
              <a:gd name="connsiteY33" fmla="*/ 184150 h 2743200"/>
              <a:gd name="connsiteX34" fmla="*/ 120650 w 1504950"/>
              <a:gd name="connsiteY34" fmla="*/ 234950 h 2743200"/>
              <a:gd name="connsiteX35" fmla="*/ 114300 w 1504950"/>
              <a:gd name="connsiteY35" fmla="*/ 419100 h 2743200"/>
              <a:gd name="connsiteX36" fmla="*/ 107950 w 1504950"/>
              <a:gd name="connsiteY36" fmla="*/ 463550 h 2743200"/>
              <a:gd name="connsiteX37" fmla="*/ 101600 w 1504950"/>
              <a:gd name="connsiteY37" fmla="*/ 596900 h 2743200"/>
              <a:gd name="connsiteX38" fmla="*/ 107950 w 1504950"/>
              <a:gd name="connsiteY38" fmla="*/ 1174750 h 2743200"/>
              <a:gd name="connsiteX39" fmla="*/ 101600 w 1504950"/>
              <a:gd name="connsiteY39" fmla="*/ 1485900 h 2743200"/>
              <a:gd name="connsiteX40" fmla="*/ 88900 w 1504950"/>
              <a:gd name="connsiteY40" fmla="*/ 1562100 h 2743200"/>
              <a:gd name="connsiteX41" fmla="*/ 82550 w 1504950"/>
              <a:gd name="connsiteY41" fmla="*/ 1993900 h 2743200"/>
              <a:gd name="connsiteX42" fmla="*/ 76200 w 1504950"/>
              <a:gd name="connsiteY42" fmla="*/ 2044700 h 2743200"/>
              <a:gd name="connsiteX43" fmla="*/ 82550 w 1504950"/>
              <a:gd name="connsiteY43" fmla="*/ 2343150 h 2743200"/>
              <a:gd name="connsiteX44" fmla="*/ 88900 w 1504950"/>
              <a:gd name="connsiteY44" fmla="*/ 2508250 h 2743200"/>
              <a:gd name="connsiteX45" fmla="*/ 95250 w 1504950"/>
              <a:gd name="connsiteY45" fmla="*/ 2571750 h 2743200"/>
              <a:gd name="connsiteX46" fmla="*/ 107950 w 1504950"/>
              <a:gd name="connsiteY46" fmla="*/ 2609850 h 2743200"/>
              <a:gd name="connsiteX47" fmla="*/ 127000 w 1504950"/>
              <a:gd name="connsiteY47" fmla="*/ 2622550 h 2743200"/>
              <a:gd name="connsiteX48" fmla="*/ 139700 w 1504950"/>
              <a:gd name="connsiteY48" fmla="*/ 2393950 h 2743200"/>
              <a:gd name="connsiteX49" fmla="*/ 146050 w 1504950"/>
              <a:gd name="connsiteY49" fmla="*/ 2076450 h 2743200"/>
              <a:gd name="connsiteX50" fmla="*/ 139700 w 1504950"/>
              <a:gd name="connsiteY50" fmla="*/ 2019300 h 2743200"/>
              <a:gd name="connsiteX51" fmla="*/ 133350 w 1504950"/>
              <a:gd name="connsiteY51" fmla="*/ 1955800 h 2743200"/>
              <a:gd name="connsiteX52" fmla="*/ 127000 w 1504950"/>
              <a:gd name="connsiteY52" fmla="*/ 1930400 h 2743200"/>
              <a:gd name="connsiteX53" fmla="*/ 120650 w 1504950"/>
              <a:gd name="connsiteY53" fmla="*/ 1885950 h 2743200"/>
              <a:gd name="connsiteX54" fmla="*/ 107950 w 1504950"/>
              <a:gd name="connsiteY54" fmla="*/ 1809750 h 2743200"/>
              <a:gd name="connsiteX55" fmla="*/ 107950 w 1504950"/>
              <a:gd name="connsiteY55" fmla="*/ 1587500 h 2743200"/>
              <a:gd name="connsiteX56" fmla="*/ 120650 w 1504950"/>
              <a:gd name="connsiteY56" fmla="*/ 1504950 h 2743200"/>
              <a:gd name="connsiteX57" fmla="*/ 114300 w 1504950"/>
              <a:gd name="connsiteY57" fmla="*/ 1403350 h 2743200"/>
              <a:gd name="connsiteX58" fmla="*/ 101600 w 1504950"/>
              <a:gd name="connsiteY58" fmla="*/ 1320800 h 2743200"/>
              <a:gd name="connsiteX59" fmla="*/ 107950 w 1504950"/>
              <a:gd name="connsiteY59" fmla="*/ 990600 h 2743200"/>
              <a:gd name="connsiteX60" fmla="*/ 120650 w 1504950"/>
              <a:gd name="connsiteY60" fmla="*/ 939800 h 2743200"/>
              <a:gd name="connsiteX61" fmla="*/ 133350 w 1504950"/>
              <a:gd name="connsiteY61" fmla="*/ 895350 h 2743200"/>
              <a:gd name="connsiteX62" fmla="*/ 127000 w 1504950"/>
              <a:gd name="connsiteY62" fmla="*/ 762000 h 2743200"/>
              <a:gd name="connsiteX63" fmla="*/ 120650 w 1504950"/>
              <a:gd name="connsiteY63" fmla="*/ 736600 h 2743200"/>
              <a:gd name="connsiteX64" fmla="*/ 114300 w 1504950"/>
              <a:gd name="connsiteY64" fmla="*/ 673100 h 2743200"/>
              <a:gd name="connsiteX65" fmla="*/ 101600 w 1504950"/>
              <a:gd name="connsiteY65" fmla="*/ 495300 h 2743200"/>
              <a:gd name="connsiteX66" fmla="*/ 114300 w 1504950"/>
              <a:gd name="connsiteY66" fmla="*/ 374650 h 2743200"/>
              <a:gd name="connsiteX67" fmla="*/ 127000 w 1504950"/>
              <a:gd name="connsiteY67" fmla="*/ 298450 h 2743200"/>
              <a:gd name="connsiteX68" fmla="*/ 139700 w 1504950"/>
              <a:gd name="connsiteY68" fmla="*/ 279400 h 2743200"/>
              <a:gd name="connsiteX69" fmla="*/ 152400 w 1504950"/>
              <a:gd name="connsiteY69" fmla="*/ 241300 h 2743200"/>
              <a:gd name="connsiteX70" fmla="*/ 165100 w 1504950"/>
              <a:gd name="connsiteY70" fmla="*/ 196850 h 2743200"/>
              <a:gd name="connsiteX71" fmla="*/ 171450 w 1504950"/>
              <a:gd name="connsiteY71" fmla="*/ 304800 h 2743200"/>
              <a:gd name="connsiteX72" fmla="*/ 184150 w 1504950"/>
              <a:gd name="connsiteY72" fmla="*/ 349250 h 2743200"/>
              <a:gd name="connsiteX73" fmla="*/ 190500 w 1504950"/>
              <a:gd name="connsiteY73" fmla="*/ 374650 h 2743200"/>
              <a:gd name="connsiteX74" fmla="*/ 203200 w 1504950"/>
              <a:gd name="connsiteY74" fmla="*/ 469900 h 2743200"/>
              <a:gd name="connsiteX75" fmla="*/ 196850 w 1504950"/>
              <a:gd name="connsiteY75" fmla="*/ 596900 h 2743200"/>
              <a:gd name="connsiteX76" fmla="*/ 190500 w 1504950"/>
              <a:gd name="connsiteY76" fmla="*/ 647700 h 2743200"/>
              <a:gd name="connsiteX77" fmla="*/ 184150 w 1504950"/>
              <a:gd name="connsiteY77" fmla="*/ 742950 h 2743200"/>
              <a:gd name="connsiteX78" fmla="*/ 171450 w 1504950"/>
              <a:gd name="connsiteY78" fmla="*/ 1746250 h 2743200"/>
              <a:gd name="connsiteX79" fmla="*/ 177800 w 1504950"/>
              <a:gd name="connsiteY79" fmla="*/ 2178050 h 2743200"/>
              <a:gd name="connsiteX80" fmla="*/ 190500 w 1504950"/>
              <a:gd name="connsiteY80" fmla="*/ 2330450 h 2743200"/>
              <a:gd name="connsiteX81" fmla="*/ 196850 w 1504950"/>
              <a:gd name="connsiteY81" fmla="*/ 2597150 h 2743200"/>
              <a:gd name="connsiteX82" fmla="*/ 203200 w 1504950"/>
              <a:gd name="connsiteY82" fmla="*/ 2616200 h 2743200"/>
              <a:gd name="connsiteX83" fmla="*/ 228600 w 1504950"/>
              <a:gd name="connsiteY83" fmla="*/ 2597150 h 2743200"/>
              <a:gd name="connsiteX84" fmla="*/ 247650 w 1504950"/>
              <a:gd name="connsiteY84" fmla="*/ 2584450 h 2743200"/>
              <a:gd name="connsiteX85" fmla="*/ 247650 w 1504950"/>
              <a:gd name="connsiteY85" fmla="*/ 2317750 h 2743200"/>
              <a:gd name="connsiteX86" fmla="*/ 241300 w 1504950"/>
              <a:gd name="connsiteY86" fmla="*/ 2159000 h 2743200"/>
              <a:gd name="connsiteX87" fmla="*/ 234950 w 1504950"/>
              <a:gd name="connsiteY87" fmla="*/ 1936750 h 2743200"/>
              <a:gd name="connsiteX88" fmla="*/ 222250 w 1504950"/>
              <a:gd name="connsiteY88" fmla="*/ 1758950 h 2743200"/>
              <a:gd name="connsiteX89" fmla="*/ 234950 w 1504950"/>
              <a:gd name="connsiteY89" fmla="*/ 1492250 h 2743200"/>
              <a:gd name="connsiteX90" fmla="*/ 247650 w 1504950"/>
              <a:gd name="connsiteY90" fmla="*/ 1397000 h 2743200"/>
              <a:gd name="connsiteX91" fmla="*/ 241300 w 1504950"/>
              <a:gd name="connsiteY91" fmla="*/ 1250950 h 2743200"/>
              <a:gd name="connsiteX92" fmla="*/ 228600 w 1504950"/>
              <a:gd name="connsiteY92" fmla="*/ 1123950 h 2743200"/>
              <a:gd name="connsiteX93" fmla="*/ 222250 w 1504950"/>
              <a:gd name="connsiteY93" fmla="*/ 996950 h 2743200"/>
              <a:gd name="connsiteX94" fmla="*/ 234950 w 1504950"/>
              <a:gd name="connsiteY94" fmla="*/ 717550 h 2743200"/>
              <a:gd name="connsiteX95" fmla="*/ 241300 w 1504950"/>
              <a:gd name="connsiteY95" fmla="*/ 476250 h 2743200"/>
              <a:gd name="connsiteX96" fmla="*/ 247650 w 1504950"/>
              <a:gd name="connsiteY96" fmla="*/ 457200 h 2743200"/>
              <a:gd name="connsiteX97" fmla="*/ 254000 w 1504950"/>
              <a:gd name="connsiteY97" fmla="*/ 419100 h 2743200"/>
              <a:gd name="connsiteX98" fmla="*/ 260350 w 1504950"/>
              <a:gd name="connsiteY98" fmla="*/ 349250 h 2743200"/>
              <a:gd name="connsiteX99" fmla="*/ 279400 w 1504950"/>
              <a:gd name="connsiteY99" fmla="*/ 393700 h 2743200"/>
              <a:gd name="connsiteX100" fmla="*/ 298450 w 1504950"/>
              <a:gd name="connsiteY100" fmla="*/ 431800 h 2743200"/>
              <a:gd name="connsiteX101" fmla="*/ 323850 w 1504950"/>
              <a:gd name="connsiteY101" fmla="*/ 501650 h 2743200"/>
              <a:gd name="connsiteX102" fmla="*/ 330200 w 1504950"/>
              <a:gd name="connsiteY102" fmla="*/ 565150 h 2743200"/>
              <a:gd name="connsiteX103" fmla="*/ 317500 w 1504950"/>
              <a:gd name="connsiteY103" fmla="*/ 647700 h 2743200"/>
              <a:gd name="connsiteX104" fmla="*/ 304800 w 1504950"/>
              <a:gd name="connsiteY104" fmla="*/ 723900 h 2743200"/>
              <a:gd name="connsiteX105" fmla="*/ 285750 w 1504950"/>
              <a:gd name="connsiteY105" fmla="*/ 793750 h 2743200"/>
              <a:gd name="connsiteX106" fmla="*/ 273050 w 1504950"/>
              <a:gd name="connsiteY106" fmla="*/ 1308100 h 2743200"/>
              <a:gd name="connsiteX107" fmla="*/ 285750 w 1504950"/>
              <a:gd name="connsiteY107" fmla="*/ 1727200 h 2743200"/>
              <a:gd name="connsiteX108" fmla="*/ 279400 w 1504950"/>
              <a:gd name="connsiteY108" fmla="*/ 1784350 h 2743200"/>
              <a:gd name="connsiteX109" fmla="*/ 273050 w 1504950"/>
              <a:gd name="connsiteY109" fmla="*/ 1828800 h 2743200"/>
              <a:gd name="connsiteX110" fmla="*/ 279400 w 1504950"/>
              <a:gd name="connsiteY110" fmla="*/ 2425700 h 2743200"/>
              <a:gd name="connsiteX111" fmla="*/ 285750 w 1504950"/>
              <a:gd name="connsiteY111" fmla="*/ 2457450 h 2743200"/>
              <a:gd name="connsiteX112" fmla="*/ 298450 w 1504950"/>
              <a:gd name="connsiteY112" fmla="*/ 2533650 h 2743200"/>
              <a:gd name="connsiteX113" fmla="*/ 336550 w 1504950"/>
              <a:gd name="connsiteY113" fmla="*/ 2254250 h 2743200"/>
              <a:gd name="connsiteX114" fmla="*/ 317500 w 1504950"/>
              <a:gd name="connsiteY114" fmla="*/ 2127250 h 2743200"/>
              <a:gd name="connsiteX115" fmla="*/ 304800 w 1504950"/>
              <a:gd name="connsiteY115" fmla="*/ 1924050 h 2743200"/>
              <a:gd name="connsiteX116" fmla="*/ 311150 w 1504950"/>
              <a:gd name="connsiteY116" fmla="*/ 1790700 h 2743200"/>
              <a:gd name="connsiteX117" fmla="*/ 304800 w 1504950"/>
              <a:gd name="connsiteY117" fmla="*/ 1708150 h 2743200"/>
              <a:gd name="connsiteX118" fmla="*/ 285750 w 1504950"/>
              <a:gd name="connsiteY118" fmla="*/ 1536700 h 2743200"/>
              <a:gd name="connsiteX119" fmla="*/ 279400 w 1504950"/>
              <a:gd name="connsiteY119" fmla="*/ 1409700 h 2743200"/>
              <a:gd name="connsiteX120" fmla="*/ 292100 w 1504950"/>
              <a:gd name="connsiteY120" fmla="*/ 1212850 h 2743200"/>
              <a:gd name="connsiteX121" fmla="*/ 298450 w 1504950"/>
              <a:gd name="connsiteY121" fmla="*/ 717550 h 2743200"/>
              <a:gd name="connsiteX122" fmla="*/ 304800 w 1504950"/>
              <a:gd name="connsiteY122" fmla="*/ 685800 h 2743200"/>
              <a:gd name="connsiteX123" fmla="*/ 317500 w 1504950"/>
              <a:gd name="connsiteY123" fmla="*/ 609600 h 2743200"/>
              <a:gd name="connsiteX124" fmla="*/ 336550 w 1504950"/>
              <a:gd name="connsiteY124" fmla="*/ 565150 h 2743200"/>
              <a:gd name="connsiteX125" fmla="*/ 342900 w 1504950"/>
              <a:gd name="connsiteY125" fmla="*/ 546100 h 2743200"/>
              <a:gd name="connsiteX126" fmla="*/ 361950 w 1504950"/>
              <a:gd name="connsiteY126" fmla="*/ 527050 h 2743200"/>
              <a:gd name="connsiteX127" fmla="*/ 368300 w 1504950"/>
              <a:gd name="connsiteY127" fmla="*/ 577850 h 2743200"/>
              <a:gd name="connsiteX128" fmla="*/ 361950 w 1504950"/>
              <a:gd name="connsiteY128" fmla="*/ 635000 h 2743200"/>
              <a:gd name="connsiteX129" fmla="*/ 355600 w 1504950"/>
              <a:gd name="connsiteY129" fmla="*/ 742950 h 2743200"/>
              <a:gd name="connsiteX130" fmla="*/ 342900 w 1504950"/>
              <a:gd name="connsiteY130" fmla="*/ 901700 h 2743200"/>
              <a:gd name="connsiteX131" fmla="*/ 349250 w 1504950"/>
              <a:gd name="connsiteY131" fmla="*/ 1320800 h 2743200"/>
              <a:gd name="connsiteX132" fmla="*/ 355600 w 1504950"/>
              <a:gd name="connsiteY132" fmla="*/ 1416050 h 2743200"/>
              <a:gd name="connsiteX133" fmla="*/ 368300 w 1504950"/>
              <a:gd name="connsiteY133" fmla="*/ 1511300 h 2743200"/>
              <a:gd name="connsiteX134" fmla="*/ 355600 w 1504950"/>
              <a:gd name="connsiteY134" fmla="*/ 1695450 h 2743200"/>
              <a:gd name="connsiteX135" fmla="*/ 361950 w 1504950"/>
              <a:gd name="connsiteY135" fmla="*/ 2082800 h 2743200"/>
              <a:gd name="connsiteX136" fmla="*/ 374650 w 1504950"/>
              <a:gd name="connsiteY136" fmla="*/ 2286000 h 2743200"/>
              <a:gd name="connsiteX137" fmla="*/ 381000 w 1504950"/>
              <a:gd name="connsiteY137" fmla="*/ 2343150 h 2743200"/>
              <a:gd name="connsiteX138" fmla="*/ 387350 w 1504950"/>
              <a:gd name="connsiteY138" fmla="*/ 2444750 h 2743200"/>
              <a:gd name="connsiteX139" fmla="*/ 400050 w 1504950"/>
              <a:gd name="connsiteY139" fmla="*/ 2482850 h 2743200"/>
              <a:gd name="connsiteX140" fmla="*/ 419100 w 1504950"/>
              <a:gd name="connsiteY140" fmla="*/ 2495550 h 2743200"/>
              <a:gd name="connsiteX141" fmla="*/ 431800 w 1504950"/>
              <a:gd name="connsiteY141" fmla="*/ 2432050 h 2743200"/>
              <a:gd name="connsiteX142" fmla="*/ 400050 w 1504950"/>
              <a:gd name="connsiteY142" fmla="*/ 1968500 h 2743200"/>
              <a:gd name="connsiteX143" fmla="*/ 393700 w 1504950"/>
              <a:gd name="connsiteY143" fmla="*/ 1771650 h 2743200"/>
              <a:gd name="connsiteX144" fmla="*/ 381000 w 1504950"/>
              <a:gd name="connsiteY144" fmla="*/ 1625600 h 2743200"/>
              <a:gd name="connsiteX145" fmla="*/ 374650 w 1504950"/>
              <a:gd name="connsiteY145" fmla="*/ 1371600 h 2743200"/>
              <a:gd name="connsiteX146" fmla="*/ 393700 w 1504950"/>
              <a:gd name="connsiteY146" fmla="*/ 1016000 h 2743200"/>
              <a:gd name="connsiteX147" fmla="*/ 387350 w 1504950"/>
              <a:gd name="connsiteY147" fmla="*/ 838200 h 2743200"/>
              <a:gd name="connsiteX148" fmla="*/ 381000 w 1504950"/>
              <a:gd name="connsiteY148" fmla="*/ 749300 h 2743200"/>
              <a:gd name="connsiteX149" fmla="*/ 393700 w 1504950"/>
              <a:gd name="connsiteY149" fmla="*/ 641350 h 2743200"/>
              <a:gd name="connsiteX150" fmla="*/ 412750 w 1504950"/>
              <a:gd name="connsiteY150" fmla="*/ 584200 h 2743200"/>
              <a:gd name="connsiteX151" fmla="*/ 425450 w 1504950"/>
              <a:gd name="connsiteY151" fmla="*/ 609600 h 2743200"/>
              <a:gd name="connsiteX152" fmla="*/ 457200 w 1504950"/>
              <a:gd name="connsiteY152" fmla="*/ 749300 h 2743200"/>
              <a:gd name="connsiteX153" fmla="*/ 450850 w 1504950"/>
              <a:gd name="connsiteY153" fmla="*/ 844550 h 2743200"/>
              <a:gd name="connsiteX154" fmla="*/ 444500 w 1504950"/>
              <a:gd name="connsiteY154" fmla="*/ 889000 h 2743200"/>
              <a:gd name="connsiteX155" fmla="*/ 450850 w 1504950"/>
              <a:gd name="connsiteY155" fmla="*/ 1270000 h 2743200"/>
              <a:gd name="connsiteX156" fmla="*/ 444500 w 1504950"/>
              <a:gd name="connsiteY156" fmla="*/ 1358900 h 2743200"/>
              <a:gd name="connsiteX157" fmla="*/ 438150 w 1504950"/>
              <a:gd name="connsiteY157" fmla="*/ 1403350 h 2743200"/>
              <a:gd name="connsiteX158" fmla="*/ 431800 w 1504950"/>
              <a:gd name="connsiteY158" fmla="*/ 1555750 h 2743200"/>
              <a:gd name="connsiteX159" fmla="*/ 438150 w 1504950"/>
              <a:gd name="connsiteY159" fmla="*/ 1765300 h 2743200"/>
              <a:gd name="connsiteX160" fmla="*/ 457200 w 1504950"/>
              <a:gd name="connsiteY160" fmla="*/ 2216150 h 2743200"/>
              <a:gd name="connsiteX161" fmla="*/ 469900 w 1504950"/>
              <a:gd name="connsiteY161" fmla="*/ 2317750 h 2743200"/>
              <a:gd name="connsiteX162" fmla="*/ 476250 w 1504950"/>
              <a:gd name="connsiteY162" fmla="*/ 2413000 h 2743200"/>
              <a:gd name="connsiteX163" fmla="*/ 488950 w 1504950"/>
              <a:gd name="connsiteY163" fmla="*/ 2451100 h 2743200"/>
              <a:gd name="connsiteX164" fmla="*/ 520700 w 1504950"/>
              <a:gd name="connsiteY164" fmla="*/ 2444750 h 2743200"/>
              <a:gd name="connsiteX165" fmla="*/ 527050 w 1504950"/>
              <a:gd name="connsiteY165" fmla="*/ 2413000 h 2743200"/>
              <a:gd name="connsiteX166" fmla="*/ 520700 w 1504950"/>
              <a:gd name="connsiteY166" fmla="*/ 2146300 h 2743200"/>
              <a:gd name="connsiteX167" fmla="*/ 488950 w 1504950"/>
              <a:gd name="connsiteY167" fmla="*/ 1841500 h 2743200"/>
              <a:gd name="connsiteX168" fmla="*/ 476250 w 1504950"/>
              <a:gd name="connsiteY168" fmla="*/ 1682750 h 2743200"/>
              <a:gd name="connsiteX169" fmla="*/ 469900 w 1504950"/>
              <a:gd name="connsiteY169" fmla="*/ 1498600 h 2743200"/>
              <a:gd name="connsiteX170" fmla="*/ 457200 w 1504950"/>
              <a:gd name="connsiteY170" fmla="*/ 1365250 h 2743200"/>
              <a:gd name="connsiteX171" fmla="*/ 476250 w 1504950"/>
              <a:gd name="connsiteY171" fmla="*/ 1155700 h 2743200"/>
              <a:gd name="connsiteX172" fmla="*/ 482600 w 1504950"/>
              <a:gd name="connsiteY172" fmla="*/ 1130300 h 2743200"/>
              <a:gd name="connsiteX173" fmla="*/ 488950 w 1504950"/>
              <a:gd name="connsiteY173" fmla="*/ 1098550 h 2743200"/>
              <a:gd name="connsiteX174" fmla="*/ 482600 w 1504950"/>
              <a:gd name="connsiteY174" fmla="*/ 1035050 h 2743200"/>
              <a:gd name="connsiteX175" fmla="*/ 469900 w 1504950"/>
              <a:gd name="connsiteY175" fmla="*/ 838200 h 2743200"/>
              <a:gd name="connsiteX176" fmla="*/ 476250 w 1504950"/>
              <a:gd name="connsiteY176" fmla="*/ 723900 h 2743200"/>
              <a:gd name="connsiteX177" fmla="*/ 482600 w 1504950"/>
              <a:gd name="connsiteY177" fmla="*/ 704850 h 2743200"/>
              <a:gd name="connsiteX178" fmla="*/ 488950 w 1504950"/>
              <a:gd name="connsiteY178" fmla="*/ 673100 h 2743200"/>
              <a:gd name="connsiteX179" fmla="*/ 508000 w 1504950"/>
              <a:gd name="connsiteY179" fmla="*/ 666750 h 2743200"/>
              <a:gd name="connsiteX180" fmla="*/ 520700 w 1504950"/>
              <a:gd name="connsiteY180" fmla="*/ 685800 h 2743200"/>
              <a:gd name="connsiteX181" fmla="*/ 533400 w 1504950"/>
              <a:gd name="connsiteY181" fmla="*/ 768350 h 2743200"/>
              <a:gd name="connsiteX182" fmla="*/ 533400 w 1504950"/>
              <a:gd name="connsiteY182" fmla="*/ 1244600 h 2743200"/>
              <a:gd name="connsiteX183" fmla="*/ 546100 w 1504950"/>
              <a:gd name="connsiteY183" fmla="*/ 1422400 h 2743200"/>
              <a:gd name="connsiteX184" fmla="*/ 546100 w 1504950"/>
              <a:gd name="connsiteY184" fmla="*/ 1765300 h 2743200"/>
              <a:gd name="connsiteX185" fmla="*/ 539750 w 1504950"/>
              <a:gd name="connsiteY185" fmla="*/ 1847850 h 2743200"/>
              <a:gd name="connsiteX186" fmla="*/ 546100 w 1504950"/>
              <a:gd name="connsiteY186" fmla="*/ 1949450 h 2743200"/>
              <a:gd name="connsiteX187" fmla="*/ 558800 w 1504950"/>
              <a:gd name="connsiteY187" fmla="*/ 2178050 h 2743200"/>
              <a:gd name="connsiteX188" fmla="*/ 565150 w 1504950"/>
              <a:gd name="connsiteY188" fmla="*/ 2235200 h 2743200"/>
              <a:gd name="connsiteX189" fmla="*/ 577850 w 1504950"/>
              <a:gd name="connsiteY189" fmla="*/ 2381250 h 2743200"/>
              <a:gd name="connsiteX190" fmla="*/ 590550 w 1504950"/>
              <a:gd name="connsiteY190" fmla="*/ 2400300 h 2743200"/>
              <a:gd name="connsiteX191" fmla="*/ 603250 w 1504950"/>
              <a:gd name="connsiteY191" fmla="*/ 2381250 h 2743200"/>
              <a:gd name="connsiteX192" fmla="*/ 609600 w 1504950"/>
              <a:gd name="connsiteY192" fmla="*/ 2349500 h 2743200"/>
              <a:gd name="connsiteX193" fmla="*/ 615950 w 1504950"/>
              <a:gd name="connsiteY193" fmla="*/ 2178050 h 2743200"/>
              <a:gd name="connsiteX194" fmla="*/ 603250 w 1504950"/>
              <a:gd name="connsiteY194" fmla="*/ 1879600 h 2743200"/>
              <a:gd name="connsiteX195" fmla="*/ 584200 w 1504950"/>
              <a:gd name="connsiteY195" fmla="*/ 1765300 h 2743200"/>
              <a:gd name="connsiteX196" fmla="*/ 590550 w 1504950"/>
              <a:gd name="connsiteY196" fmla="*/ 1308100 h 2743200"/>
              <a:gd name="connsiteX197" fmla="*/ 558800 w 1504950"/>
              <a:gd name="connsiteY197" fmla="*/ 1149350 h 2743200"/>
              <a:gd name="connsiteX198" fmla="*/ 552450 w 1504950"/>
              <a:gd name="connsiteY198" fmla="*/ 1079500 h 2743200"/>
              <a:gd name="connsiteX199" fmla="*/ 546100 w 1504950"/>
              <a:gd name="connsiteY199" fmla="*/ 1060450 h 2743200"/>
              <a:gd name="connsiteX200" fmla="*/ 552450 w 1504950"/>
              <a:gd name="connsiteY200" fmla="*/ 920750 h 2743200"/>
              <a:gd name="connsiteX201" fmla="*/ 558800 w 1504950"/>
              <a:gd name="connsiteY201" fmla="*/ 901700 h 2743200"/>
              <a:gd name="connsiteX202" fmla="*/ 565150 w 1504950"/>
              <a:gd name="connsiteY202" fmla="*/ 876300 h 2743200"/>
              <a:gd name="connsiteX203" fmla="*/ 571500 w 1504950"/>
              <a:gd name="connsiteY203" fmla="*/ 825500 h 2743200"/>
              <a:gd name="connsiteX204" fmla="*/ 584200 w 1504950"/>
              <a:gd name="connsiteY204" fmla="*/ 774700 h 2743200"/>
              <a:gd name="connsiteX205" fmla="*/ 590550 w 1504950"/>
              <a:gd name="connsiteY205" fmla="*/ 793750 h 2743200"/>
              <a:gd name="connsiteX206" fmla="*/ 603250 w 1504950"/>
              <a:gd name="connsiteY206" fmla="*/ 844550 h 2743200"/>
              <a:gd name="connsiteX207" fmla="*/ 609600 w 1504950"/>
              <a:gd name="connsiteY207" fmla="*/ 914400 h 2743200"/>
              <a:gd name="connsiteX208" fmla="*/ 622300 w 1504950"/>
              <a:gd name="connsiteY208" fmla="*/ 1219200 h 2743200"/>
              <a:gd name="connsiteX209" fmla="*/ 628650 w 1504950"/>
              <a:gd name="connsiteY209" fmla="*/ 1365250 h 2743200"/>
              <a:gd name="connsiteX210" fmla="*/ 635000 w 1504950"/>
              <a:gd name="connsiteY210" fmla="*/ 1460500 h 2743200"/>
              <a:gd name="connsiteX211" fmla="*/ 641350 w 1504950"/>
              <a:gd name="connsiteY211" fmla="*/ 1612900 h 2743200"/>
              <a:gd name="connsiteX212" fmla="*/ 635000 w 1504950"/>
              <a:gd name="connsiteY212" fmla="*/ 1720850 h 2743200"/>
              <a:gd name="connsiteX213" fmla="*/ 628650 w 1504950"/>
              <a:gd name="connsiteY213" fmla="*/ 1758950 h 2743200"/>
              <a:gd name="connsiteX214" fmla="*/ 635000 w 1504950"/>
              <a:gd name="connsiteY214" fmla="*/ 1879600 h 2743200"/>
              <a:gd name="connsiteX215" fmla="*/ 641350 w 1504950"/>
              <a:gd name="connsiteY215" fmla="*/ 1917700 h 2743200"/>
              <a:gd name="connsiteX216" fmla="*/ 647700 w 1504950"/>
              <a:gd name="connsiteY216" fmla="*/ 1962150 h 2743200"/>
              <a:gd name="connsiteX217" fmla="*/ 654050 w 1504950"/>
              <a:gd name="connsiteY217" fmla="*/ 2025650 h 2743200"/>
              <a:gd name="connsiteX218" fmla="*/ 660400 w 1504950"/>
              <a:gd name="connsiteY218" fmla="*/ 2070100 h 2743200"/>
              <a:gd name="connsiteX219" fmla="*/ 666750 w 1504950"/>
              <a:gd name="connsiteY219" fmla="*/ 2101850 h 2743200"/>
              <a:gd name="connsiteX220" fmla="*/ 673100 w 1504950"/>
              <a:gd name="connsiteY220" fmla="*/ 2165350 h 2743200"/>
              <a:gd name="connsiteX221" fmla="*/ 679450 w 1504950"/>
              <a:gd name="connsiteY221" fmla="*/ 2368550 h 2743200"/>
              <a:gd name="connsiteX222" fmla="*/ 692150 w 1504950"/>
              <a:gd name="connsiteY222" fmla="*/ 2349500 h 2743200"/>
              <a:gd name="connsiteX223" fmla="*/ 698500 w 1504950"/>
              <a:gd name="connsiteY223" fmla="*/ 2108200 h 2743200"/>
              <a:gd name="connsiteX224" fmla="*/ 685800 w 1504950"/>
              <a:gd name="connsiteY224" fmla="*/ 1911350 h 2743200"/>
              <a:gd name="connsiteX225" fmla="*/ 692150 w 1504950"/>
              <a:gd name="connsiteY225" fmla="*/ 1841500 h 2743200"/>
              <a:gd name="connsiteX226" fmla="*/ 685800 w 1504950"/>
              <a:gd name="connsiteY226" fmla="*/ 1720850 h 2743200"/>
              <a:gd name="connsiteX227" fmla="*/ 679450 w 1504950"/>
              <a:gd name="connsiteY227" fmla="*/ 1701800 h 2743200"/>
              <a:gd name="connsiteX228" fmla="*/ 647700 w 1504950"/>
              <a:gd name="connsiteY228" fmla="*/ 1441450 h 2743200"/>
              <a:gd name="connsiteX229" fmla="*/ 654050 w 1504950"/>
              <a:gd name="connsiteY229" fmla="*/ 1231900 h 2743200"/>
              <a:gd name="connsiteX230" fmla="*/ 647700 w 1504950"/>
              <a:gd name="connsiteY230" fmla="*/ 1066800 h 2743200"/>
              <a:gd name="connsiteX231" fmla="*/ 654050 w 1504950"/>
              <a:gd name="connsiteY231" fmla="*/ 882650 h 2743200"/>
              <a:gd name="connsiteX232" fmla="*/ 660400 w 1504950"/>
              <a:gd name="connsiteY232" fmla="*/ 863600 h 2743200"/>
              <a:gd name="connsiteX233" fmla="*/ 679450 w 1504950"/>
              <a:gd name="connsiteY233" fmla="*/ 876300 h 2743200"/>
              <a:gd name="connsiteX234" fmla="*/ 692150 w 1504950"/>
              <a:gd name="connsiteY234" fmla="*/ 939800 h 2743200"/>
              <a:gd name="connsiteX235" fmla="*/ 698500 w 1504950"/>
              <a:gd name="connsiteY235" fmla="*/ 971550 h 2743200"/>
              <a:gd name="connsiteX236" fmla="*/ 711200 w 1504950"/>
              <a:gd name="connsiteY236" fmla="*/ 1079500 h 2743200"/>
              <a:gd name="connsiteX237" fmla="*/ 717550 w 1504950"/>
              <a:gd name="connsiteY237" fmla="*/ 1714500 h 2743200"/>
              <a:gd name="connsiteX238" fmla="*/ 723900 w 1504950"/>
              <a:gd name="connsiteY238" fmla="*/ 1771650 h 2743200"/>
              <a:gd name="connsiteX239" fmla="*/ 736600 w 1504950"/>
              <a:gd name="connsiteY239" fmla="*/ 2114550 h 2743200"/>
              <a:gd name="connsiteX240" fmla="*/ 736600 w 1504950"/>
              <a:gd name="connsiteY240" fmla="*/ 2247900 h 2743200"/>
              <a:gd name="connsiteX241" fmla="*/ 762000 w 1504950"/>
              <a:gd name="connsiteY241" fmla="*/ 2336800 h 2743200"/>
              <a:gd name="connsiteX242" fmla="*/ 774700 w 1504950"/>
              <a:gd name="connsiteY242" fmla="*/ 2317750 h 2743200"/>
              <a:gd name="connsiteX243" fmla="*/ 787400 w 1504950"/>
              <a:gd name="connsiteY243" fmla="*/ 2222500 h 2743200"/>
              <a:gd name="connsiteX244" fmla="*/ 793750 w 1504950"/>
              <a:gd name="connsiteY244" fmla="*/ 1943100 h 2743200"/>
              <a:gd name="connsiteX245" fmla="*/ 800100 w 1504950"/>
              <a:gd name="connsiteY245" fmla="*/ 1924050 h 2743200"/>
              <a:gd name="connsiteX246" fmla="*/ 793750 w 1504950"/>
              <a:gd name="connsiteY246" fmla="*/ 1905000 h 2743200"/>
              <a:gd name="connsiteX247" fmla="*/ 755650 w 1504950"/>
              <a:gd name="connsiteY247" fmla="*/ 1739900 h 2743200"/>
              <a:gd name="connsiteX248" fmla="*/ 749300 w 1504950"/>
              <a:gd name="connsiteY248" fmla="*/ 1625600 h 2743200"/>
              <a:gd name="connsiteX249" fmla="*/ 742950 w 1504950"/>
              <a:gd name="connsiteY249" fmla="*/ 1593850 h 2743200"/>
              <a:gd name="connsiteX250" fmla="*/ 749300 w 1504950"/>
              <a:gd name="connsiteY250" fmla="*/ 1479550 h 2743200"/>
              <a:gd name="connsiteX251" fmla="*/ 736600 w 1504950"/>
              <a:gd name="connsiteY251" fmla="*/ 1403350 h 2743200"/>
              <a:gd name="connsiteX252" fmla="*/ 723900 w 1504950"/>
              <a:gd name="connsiteY252" fmla="*/ 1346200 h 2743200"/>
              <a:gd name="connsiteX253" fmla="*/ 717550 w 1504950"/>
              <a:gd name="connsiteY253" fmla="*/ 1276350 h 2743200"/>
              <a:gd name="connsiteX254" fmla="*/ 717550 w 1504950"/>
              <a:gd name="connsiteY254" fmla="*/ 1130300 h 2743200"/>
              <a:gd name="connsiteX255" fmla="*/ 723900 w 1504950"/>
              <a:gd name="connsiteY255" fmla="*/ 1111250 h 2743200"/>
              <a:gd name="connsiteX256" fmla="*/ 730250 w 1504950"/>
              <a:gd name="connsiteY256" fmla="*/ 1054100 h 2743200"/>
              <a:gd name="connsiteX257" fmla="*/ 742950 w 1504950"/>
              <a:gd name="connsiteY257" fmla="*/ 977900 h 2743200"/>
              <a:gd name="connsiteX258" fmla="*/ 762000 w 1504950"/>
              <a:gd name="connsiteY258" fmla="*/ 1009650 h 2743200"/>
              <a:gd name="connsiteX259" fmla="*/ 768350 w 1504950"/>
              <a:gd name="connsiteY259" fmla="*/ 1047750 h 2743200"/>
              <a:gd name="connsiteX260" fmla="*/ 781050 w 1504950"/>
              <a:gd name="connsiteY260" fmla="*/ 1111250 h 2743200"/>
              <a:gd name="connsiteX261" fmla="*/ 781050 w 1504950"/>
              <a:gd name="connsiteY261" fmla="*/ 1441450 h 2743200"/>
              <a:gd name="connsiteX262" fmla="*/ 787400 w 1504950"/>
              <a:gd name="connsiteY262" fmla="*/ 1612900 h 2743200"/>
              <a:gd name="connsiteX263" fmla="*/ 800100 w 1504950"/>
              <a:gd name="connsiteY263" fmla="*/ 1727200 h 2743200"/>
              <a:gd name="connsiteX264" fmla="*/ 806450 w 1504950"/>
              <a:gd name="connsiteY264" fmla="*/ 1924050 h 2743200"/>
              <a:gd name="connsiteX265" fmla="*/ 825500 w 1504950"/>
              <a:gd name="connsiteY265" fmla="*/ 2006600 h 2743200"/>
              <a:gd name="connsiteX266" fmla="*/ 831850 w 1504950"/>
              <a:gd name="connsiteY266" fmla="*/ 2051050 h 2743200"/>
              <a:gd name="connsiteX267" fmla="*/ 838200 w 1504950"/>
              <a:gd name="connsiteY267" fmla="*/ 2089150 h 2743200"/>
              <a:gd name="connsiteX268" fmla="*/ 844550 w 1504950"/>
              <a:gd name="connsiteY268" fmla="*/ 2120900 h 2743200"/>
              <a:gd name="connsiteX269" fmla="*/ 850900 w 1504950"/>
              <a:gd name="connsiteY269" fmla="*/ 2178050 h 2743200"/>
              <a:gd name="connsiteX270" fmla="*/ 863600 w 1504950"/>
              <a:gd name="connsiteY270" fmla="*/ 2241550 h 2743200"/>
              <a:gd name="connsiteX271" fmla="*/ 869950 w 1504950"/>
              <a:gd name="connsiteY271" fmla="*/ 2260600 h 2743200"/>
              <a:gd name="connsiteX272" fmla="*/ 876300 w 1504950"/>
              <a:gd name="connsiteY272" fmla="*/ 2120900 h 2743200"/>
              <a:gd name="connsiteX273" fmla="*/ 869950 w 1504950"/>
              <a:gd name="connsiteY273" fmla="*/ 1797050 h 2743200"/>
              <a:gd name="connsiteX274" fmla="*/ 850900 w 1504950"/>
              <a:gd name="connsiteY274" fmla="*/ 1676400 h 2743200"/>
              <a:gd name="connsiteX275" fmla="*/ 831850 w 1504950"/>
              <a:gd name="connsiteY275" fmla="*/ 1492250 h 2743200"/>
              <a:gd name="connsiteX276" fmla="*/ 838200 w 1504950"/>
              <a:gd name="connsiteY276" fmla="*/ 1346200 h 2743200"/>
              <a:gd name="connsiteX277" fmla="*/ 831850 w 1504950"/>
              <a:gd name="connsiteY277" fmla="*/ 1257300 h 2743200"/>
              <a:gd name="connsiteX278" fmla="*/ 844550 w 1504950"/>
              <a:gd name="connsiteY278" fmla="*/ 1117600 h 2743200"/>
              <a:gd name="connsiteX279" fmla="*/ 863600 w 1504950"/>
              <a:gd name="connsiteY279" fmla="*/ 1123950 h 2743200"/>
              <a:gd name="connsiteX280" fmla="*/ 869950 w 1504950"/>
              <a:gd name="connsiteY280" fmla="*/ 1149350 h 2743200"/>
              <a:gd name="connsiteX281" fmla="*/ 876300 w 1504950"/>
              <a:gd name="connsiteY281" fmla="*/ 1231900 h 2743200"/>
              <a:gd name="connsiteX282" fmla="*/ 882650 w 1504950"/>
              <a:gd name="connsiteY282" fmla="*/ 1358900 h 2743200"/>
              <a:gd name="connsiteX283" fmla="*/ 889000 w 1504950"/>
              <a:gd name="connsiteY283" fmla="*/ 1454150 h 2743200"/>
              <a:gd name="connsiteX284" fmla="*/ 901700 w 1504950"/>
              <a:gd name="connsiteY284" fmla="*/ 1765300 h 2743200"/>
              <a:gd name="connsiteX285" fmla="*/ 908050 w 1504950"/>
              <a:gd name="connsiteY285" fmla="*/ 1841500 h 2743200"/>
              <a:gd name="connsiteX286" fmla="*/ 914400 w 1504950"/>
              <a:gd name="connsiteY286" fmla="*/ 1860550 h 2743200"/>
              <a:gd name="connsiteX287" fmla="*/ 933450 w 1504950"/>
              <a:gd name="connsiteY287" fmla="*/ 2133600 h 2743200"/>
              <a:gd name="connsiteX288" fmla="*/ 952500 w 1504950"/>
              <a:gd name="connsiteY288" fmla="*/ 2209800 h 2743200"/>
              <a:gd name="connsiteX289" fmla="*/ 958850 w 1504950"/>
              <a:gd name="connsiteY289" fmla="*/ 2228850 h 2743200"/>
              <a:gd name="connsiteX290" fmla="*/ 965200 w 1504950"/>
              <a:gd name="connsiteY290" fmla="*/ 2051050 h 2743200"/>
              <a:gd name="connsiteX291" fmla="*/ 958850 w 1504950"/>
              <a:gd name="connsiteY291" fmla="*/ 1911350 h 2743200"/>
              <a:gd name="connsiteX292" fmla="*/ 939800 w 1504950"/>
              <a:gd name="connsiteY292" fmla="*/ 1530350 h 2743200"/>
              <a:gd name="connsiteX293" fmla="*/ 927100 w 1504950"/>
              <a:gd name="connsiteY293" fmla="*/ 1441450 h 2743200"/>
              <a:gd name="connsiteX294" fmla="*/ 933450 w 1504950"/>
              <a:gd name="connsiteY294" fmla="*/ 1263650 h 2743200"/>
              <a:gd name="connsiteX295" fmla="*/ 939800 w 1504950"/>
              <a:gd name="connsiteY295" fmla="*/ 1238250 h 2743200"/>
              <a:gd name="connsiteX296" fmla="*/ 952500 w 1504950"/>
              <a:gd name="connsiteY296" fmla="*/ 1219200 h 2743200"/>
              <a:gd name="connsiteX297" fmla="*/ 952500 w 1504950"/>
              <a:gd name="connsiteY297" fmla="*/ 1339850 h 2743200"/>
              <a:gd name="connsiteX298" fmla="*/ 965200 w 1504950"/>
              <a:gd name="connsiteY298" fmla="*/ 1466850 h 2743200"/>
              <a:gd name="connsiteX299" fmla="*/ 971550 w 1504950"/>
              <a:gd name="connsiteY299" fmla="*/ 1492250 h 2743200"/>
              <a:gd name="connsiteX300" fmla="*/ 977900 w 1504950"/>
              <a:gd name="connsiteY300" fmla="*/ 1536700 h 2743200"/>
              <a:gd name="connsiteX301" fmla="*/ 984250 w 1504950"/>
              <a:gd name="connsiteY301" fmla="*/ 1568450 h 2743200"/>
              <a:gd name="connsiteX302" fmla="*/ 996950 w 1504950"/>
              <a:gd name="connsiteY302" fmla="*/ 1720850 h 2743200"/>
              <a:gd name="connsiteX303" fmla="*/ 1009650 w 1504950"/>
              <a:gd name="connsiteY303" fmla="*/ 1803400 h 2743200"/>
              <a:gd name="connsiteX304" fmla="*/ 1016000 w 1504950"/>
              <a:gd name="connsiteY304" fmla="*/ 2076450 h 2743200"/>
              <a:gd name="connsiteX305" fmla="*/ 1022350 w 1504950"/>
              <a:gd name="connsiteY305" fmla="*/ 2108200 h 2743200"/>
              <a:gd name="connsiteX306" fmla="*/ 1035050 w 1504950"/>
              <a:gd name="connsiteY306" fmla="*/ 2197100 h 2743200"/>
              <a:gd name="connsiteX307" fmla="*/ 1060450 w 1504950"/>
              <a:gd name="connsiteY307" fmla="*/ 2190750 h 2743200"/>
              <a:gd name="connsiteX308" fmla="*/ 1066800 w 1504950"/>
              <a:gd name="connsiteY308" fmla="*/ 2171700 h 2743200"/>
              <a:gd name="connsiteX309" fmla="*/ 1073150 w 1504950"/>
              <a:gd name="connsiteY309" fmla="*/ 2101850 h 2743200"/>
              <a:gd name="connsiteX310" fmla="*/ 1066800 w 1504950"/>
              <a:gd name="connsiteY310" fmla="*/ 1924050 h 2743200"/>
              <a:gd name="connsiteX311" fmla="*/ 1060450 w 1504950"/>
              <a:gd name="connsiteY311" fmla="*/ 1720850 h 2743200"/>
              <a:gd name="connsiteX312" fmla="*/ 1047750 w 1504950"/>
              <a:gd name="connsiteY312" fmla="*/ 1600200 h 2743200"/>
              <a:gd name="connsiteX313" fmla="*/ 1041400 w 1504950"/>
              <a:gd name="connsiteY313" fmla="*/ 1536700 h 2743200"/>
              <a:gd name="connsiteX314" fmla="*/ 1028700 w 1504950"/>
              <a:gd name="connsiteY314" fmla="*/ 1466850 h 2743200"/>
              <a:gd name="connsiteX315" fmla="*/ 1022350 w 1504950"/>
              <a:gd name="connsiteY315" fmla="*/ 1409700 h 2743200"/>
              <a:gd name="connsiteX316" fmla="*/ 1028700 w 1504950"/>
              <a:gd name="connsiteY316" fmla="*/ 1282700 h 2743200"/>
              <a:gd name="connsiteX317" fmla="*/ 1047750 w 1504950"/>
              <a:gd name="connsiteY317" fmla="*/ 1301750 h 2743200"/>
              <a:gd name="connsiteX318" fmla="*/ 1079500 w 1504950"/>
              <a:gd name="connsiteY318" fmla="*/ 1365250 h 2743200"/>
              <a:gd name="connsiteX319" fmla="*/ 1092200 w 1504950"/>
              <a:gd name="connsiteY319" fmla="*/ 1397000 h 2743200"/>
              <a:gd name="connsiteX320" fmla="*/ 1104900 w 1504950"/>
              <a:gd name="connsiteY320" fmla="*/ 1422400 h 2743200"/>
              <a:gd name="connsiteX321" fmla="*/ 1111250 w 1504950"/>
              <a:gd name="connsiteY321" fmla="*/ 1447800 h 2743200"/>
              <a:gd name="connsiteX322" fmla="*/ 1117600 w 1504950"/>
              <a:gd name="connsiteY322" fmla="*/ 1466850 h 2743200"/>
              <a:gd name="connsiteX323" fmla="*/ 1130300 w 1504950"/>
              <a:gd name="connsiteY323" fmla="*/ 1593850 h 2743200"/>
              <a:gd name="connsiteX324" fmla="*/ 1123950 w 1504950"/>
              <a:gd name="connsiteY324" fmla="*/ 1644650 h 2743200"/>
              <a:gd name="connsiteX325" fmla="*/ 1136650 w 1504950"/>
              <a:gd name="connsiteY325" fmla="*/ 1974850 h 2743200"/>
              <a:gd name="connsiteX326" fmla="*/ 1143000 w 1504950"/>
              <a:gd name="connsiteY326" fmla="*/ 2006600 h 2743200"/>
              <a:gd name="connsiteX327" fmla="*/ 1149350 w 1504950"/>
              <a:gd name="connsiteY327" fmla="*/ 2171700 h 2743200"/>
              <a:gd name="connsiteX328" fmla="*/ 1168400 w 1504950"/>
              <a:gd name="connsiteY328" fmla="*/ 2178050 h 2743200"/>
              <a:gd name="connsiteX329" fmla="*/ 1187450 w 1504950"/>
              <a:gd name="connsiteY329" fmla="*/ 2171700 h 2743200"/>
              <a:gd name="connsiteX330" fmla="*/ 1187450 w 1504950"/>
              <a:gd name="connsiteY330" fmla="*/ 1981200 h 2743200"/>
              <a:gd name="connsiteX331" fmla="*/ 1162050 w 1504950"/>
              <a:gd name="connsiteY331" fmla="*/ 1778000 h 2743200"/>
              <a:gd name="connsiteX332" fmla="*/ 1136650 w 1504950"/>
              <a:gd name="connsiteY332" fmla="*/ 1612900 h 2743200"/>
              <a:gd name="connsiteX333" fmla="*/ 1143000 w 1504950"/>
              <a:gd name="connsiteY333" fmla="*/ 1435100 h 2743200"/>
              <a:gd name="connsiteX334" fmla="*/ 1162050 w 1504950"/>
              <a:gd name="connsiteY334" fmla="*/ 1428750 h 2743200"/>
              <a:gd name="connsiteX335" fmla="*/ 1168400 w 1504950"/>
              <a:gd name="connsiteY335" fmla="*/ 1447800 h 2743200"/>
              <a:gd name="connsiteX336" fmla="*/ 1181100 w 1504950"/>
              <a:gd name="connsiteY336" fmla="*/ 1517650 h 2743200"/>
              <a:gd name="connsiteX337" fmla="*/ 1187450 w 1504950"/>
              <a:gd name="connsiteY337" fmla="*/ 1593850 h 2743200"/>
              <a:gd name="connsiteX338" fmla="*/ 1193800 w 1504950"/>
              <a:gd name="connsiteY338" fmla="*/ 1644650 h 2743200"/>
              <a:gd name="connsiteX339" fmla="*/ 1206500 w 1504950"/>
              <a:gd name="connsiteY339" fmla="*/ 1752600 h 2743200"/>
              <a:gd name="connsiteX340" fmla="*/ 1212850 w 1504950"/>
              <a:gd name="connsiteY340" fmla="*/ 1778000 h 2743200"/>
              <a:gd name="connsiteX341" fmla="*/ 1219200 w 1504950"/>
              <a:gd name="connsiteY341" fmla="*/ 1917700 h 2743200"/>
              <a:gd name="connsiteX342" fmla="*/ 1225550 w 1504950"/>
              <a:gd name="connsiteY342" fmla="*/ 1955800 h 2743200"/>
              <a:gd name="connsiteX343" fmla="*/ 1231900 w 1504950"/>
              <a:gd name="connsiteY343" fmla="*/ 2019300 h 2743200"/>
              <a:gd name="connsiteX344" fmla="*/ 1244600 w 1504950"/>
              <a:gd name="connsiteY344" fmla="*/ 2095500 h 2743200"/>
              <a:gd name="connsiteX345" fmla="*/ 1250950 w 1504950"/>
              <a:gd name="connsiteY345" fmla="*/ 2114550 h 2743200"/>
              <a:gd name="connsiteX346" fmla="*/ 1270000 w 1504950"/>
              <a:gd name="connsiteY346" fmla="*/ 2133600 h 2743200"/>
              <a:gd name="connsiteX347" fmla="*/ 1289050 w 1504950"/>
              <a:gd name="connsiteY347" fmla="*/ 2139950 h 2743200"/>
              <a:gd name="connsiteX348" fmla="*/ 1270000 w 1504950"/>
              <a:gd name="connsiteY348" fmla="*/ 1987550 h 2743200"/>
              <a:gd name="connsiteX349" fmla="*/ 1257300 w 1504950"/>
              <a:gd name="connsiteY349" fmla="*/ 1917700 h 2743200"/>
              <a:gd name="connsiteX350" fmla="*/ 1250950 w 1504950"/>
              <a:gd name="connsiteY350" fmla="*/ 1828800 h 2743200"/>
              <a:gd name="connsiteX351" fmla="*/ 1257300 w 1504950"/>
              <a:gd name="connsiteY351" fmla="*/ 1790700 h 2743200"/>
              <a:gd name="connsiteX352" fmla="*/ 1244600 w 1504950"/>
              <a:gd name="connsiteY352" fmla="*/ 1638300 h 2743200"/>
              <a:gd name="connsiteX353" fmla="*/ 1231900 w 1504950"/>
              <a:gd name="connsiteY353" fmla="*/ 1581150 h 2743200"/>
              <a:gd name="connsiteX354" fmla="*/ 1238250 w 1504950"/>
              <a:gd name="connsiteY354" fmla="*/ 1517650 h 2743200"/>
              <a:gd name="connsiteX355" fmla="*/ 1250950 w 1504950"/>
              <a:gd name="connsiteY355" fmla="*/ 1485900 h 2743200"/>
              <a:gd name="connsiteX356" fmla="*/ 1263650 w 1504950"/>
              <a:gd name="connsiteY356" fmla="*/ 1504950 h 2743200"/>
              <a:gd name="connsiteX357" fmla="*/ 1270000 w 1504950"/>
              <a:gd name="connsiteY357" fmla="*/ 1562100 h 2743200"/>
              <a:gd name="connsiteX358" fmla="*/ 1263650 w 1504950"/>
              <a:gd name="connsiteY358" fmla="*/ 1625600 h 2743200"/>
              <a:gd name="connsiteX359" fmla="*/ 1276350 w 1504950"/>
              <a:gd name="connsiteY359" fmla="*/ 1714500 h 2743200"/>
              <a:gd name="connsiteX360" fmla="*/ 1282700 w 1504950"/>
              <a:gd name="connsiteY360" fmla="*/ 1778000 h 2743200"/>
              <a:gd name="connsiteX361" fmla="*/ 1295400 w 1504950"/>
              <a:gd name="connsiteY361" fmla="*/ 1816100 h 2743200"/>
              <a:gd name="connsiteX362" fmla="*/ 1314450 w 1504950"/>
              <a:gd name="connsiteY362" fmla="*/ 1784350 h 2743200"/>
              <a:gd name="connsiteX363" fmla="*/ 1314450 w 1504950"/>
              <a:gd name="connsiteY363" fmla="*/ 1619250 h 2743200"/>
              <a:gd name="connsiteX364" fmla="*/ 1320800 w 1504950"/>
              <a:gd name="connsiteY364" fmla="*/ 1657350 h 2743200"/>
              <a:gd name="connsiteX365" fmla="*/ 1327150 w 1504950"/>
              <a:gd name="connsiteY365" fmla="*/ 1689100 h 2743200"/>
              <a:gd name="connsiteX366" fmla="*/ 1333500 w 1504950"/>
              <a:gd name="connsiteY366" fmla="*/ 1708150 h 2743200"/>
              <a:gd name="connsiteX367" fmla="*/ 1339850 w 1504950"/>
              <a:gd name="connsiteY367" fmla="*/ 1746250 h 2743200"/>
              <a:gd name="connsiteX368" fmla="*/ 1365250 w 1504950"/>
              <a:gd name="connsiteY368" fmla="*/ 1784350 h 2743200"/>
              <a:gd name="connsiteX369" fmla="*/ 1377950 w 1504950"/>
              <a:gd name="connsiteY369" fmla="*/ 1803400 h 2743200"/>
              <a:gd name="connsiteX370" fmla="*/ 1384300 w 1504950"/>
              <a:gd name="connsiteY370" fmla="*/ 1822450 h 2743200"/>
              <a:gd name="connsiteX371" fmla="*/ 1428750 w 1504950"/>
              <a:gd name="connsiteY371" fmla="*/ 1816100 h 2743200"/>
              <a:gd name="connsiteX372" fmla="*/ 1447800 w 1504950"/>
              <a:gd name="connsiteY372" fmla="*/ 1803400 h 2743200"/>
              <a:gd name="connsiteX373" fmla="*/ 1498600 w 1504950"/>
              <a:gd name="connsiteY373" fmla="*/ 1809750 h 2743200"/>
              <a:gd name="connsiteX374" fmla="*/ 1485900 w 1504950"/>
              <a:gd name="connsiteY374" fmla="*/ 1841500 h 2743200"/>
              <a:gd name="connsiteX375" fmla="*/ 1485900 w 1504950"/>
              <a:gd name="connsiteY375" fmla="*/ 1987550 h 2743200"/>
              <a:gd name="connsiteX376" fmla="*/ 1498600 w 1504950"/>
              <a:gd name="connsiteY376" fmla="*/ 2025650 h 2743200"/>
              <a:gd name="connsiteX377" fmla="*/ 1504950 w 1504950"/>
              <a:gd name="connsiteY377" fmla="*/ 2051050 h 2743200"/>
              <a:gd name="connsiteX378" fmla="*/ 1485900 w 1504950"/>
              <a:gd name="connsiteY378" fmla="*/ 2076450 h 2743200"/>
              <a:gd name="connsiteX379" fmla="*/ 1454150 w 1504950"/>
              <a:gd name="connsiteY379" fmla="*/ 2057400 h 2743200"/>
              <a:gd name="connsiteX380" fmla="*/ 1447800 w 1504950"/>
              <a:gd name="connsiteY380" fmla="*/ 2038350 h 2743200"/>
              <a:gd name="connsiteX381" fmla="*/ 1441450 w 1504950"/>
              <a:gd name="connsiteY381" fmla="*/ 2000250 h 2743200"/>
              <a:gd name="connsiteX382" fmla="*/ 1435100 w 1504950"/>
              <a:gd name="connsiteY382" fmla="*/ 1981200 h 2743200"/>
              <a:gd name="connsiteX383" fmla="*/ 1397000 w 1504950"/>
              <a:gd name="connsiteY383" fmla="*/ 1943100 h 2743200"/>
              <a:gd name="connsiteX384" fmla="*/ 1390650 w 1504950"/>
              <a:gd name="connsiteY384" fmla="*/ 1974850 h 2743200"/>
              <a:gd name="connsiteX385" fmla="*/ 1384300 w 1504950"/>
              <a:gd name="connsiteY385" fmla="*/ 2063750 h 2743200"/>
              <a:gd name="connsiteX386" fmla="*/ 1358900 w 1504950"/>
              <a:gd name="connsiteY386" fmla="*/ 2051050 h 2743200"/>
              <a:gd name="connsiteX387" fmla="*/ 1346200 w 1504950"/>
              <a:gd name="connsiteY387" fmla="*/ 2032000 h 2743200"/>
              <a:gd name="connsiteX388" fmla="*/ 1314450 w 1504950"/>
              <a:gd name="connsiteY388" fmla="*/ 1993900 h 2743200"/>
              <a:gd name="connsiteX389" fmla="*/ 1301750 w 1504950"/>
              <a:gd name="connsiteY389" fmla="*/ 1962150 h 2743200"/>
              <a:gd name="connsiteX390" fmla="*/ 1295400 w 1504950"/>
              <a:gd name="connsiteY390" fmla="*/ 1924050 h 2743200"/>
              <a:gd name="connsiteX391" fmla="*/ 1276350 w 1504950"/>
              <a:gd name="connsiteY391" fmla="*/ 1943100 h 2743200"/>
              <a:gd name="connsiteX392" fmla="*/ 1282700 w 1504950"/>
              <a:gd name="connsiteY392" fmla="*/ 2063750 h 2743200"/>
              <a:gd name="connsiteX393" fmla="*/ 1314450 w 1504950"/>
              <a:gd name="connsiteY393" fmla="*/ 2070100 h 2743200"/>
              <a:gd name="connsiteX394" fmla="*/ 1327150 w 1504950"/>
              <a:gd name="connsiteY394" fmla="*/ 20764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504950" h="2743200">
                <a:moveTo>
                  <a:pt x="19050" y="0"/>
                </a:moveTo>
                <a:lnTo>
                  <a:pt x="19050" y="0"/>
                </a:lnTo>
                <a:cubicBezTo>
                  <a:pt x="40585" y="222533"/>
                  <a:pt x="44314" y="173895"/>
                  <a:pt x="31750" y="400050"/>
                </a:cubicBezTo>
                <a:cubicBezTo>
                  <a:pt x="31266" y="408764"/>
                  <a:pt x="27517" y="416983"/>
                  <a:pt x="25400" y="425450"/>
                </a:cubicBezTo>
                <a:cubicBezTo>
                  <a:pt x="23283" y="476250"/>
                  <a:pt x="23159" y="527172"/>
                  <a:pt x="19050" y="577850"/>
                </a:cubicBezTo>
                <a:cubicBezTo>
                  <a:pt x="16800" y="605599"/>
                  <a:pt x="7985" y="632608"/>
                  <a:pt x="6350" y="660400"/>
                </a:cubicBezTo>
                <a:cubicBezTo>
                  <a:pt x="1625" y="740722"/>
                  <a:pt x="2117" y="821267"/>
                  <a:pt x="0" y="901700"/>
                </a:cubicBezTo>
                <a:cubicBezTo>
                  <a:pt x="3693" y="1005091"/>
                  <a:pt x="5647" y="1092702"/>
                  <a:pt x="12700" y="1193800"/>
                </a:cubicBezTo>
                <a:cubicBezTo>
                  <a:pt x="16395" y="1246757"/>
                  <a:pt x="25400" y="1352550"/>
                  <a:pt x="25400" y="1352550"/>
                </a:cubicBezTo>
                <a:cubicBezTo>
                  <a:pt x="23283" y="1481667"/>
                  <a:pt x="22738" y="1610819"/>
                  <a:pt x="19050" y="1739900"/>
                </a:cubicBezTo>
                <a:cubicBezTo>
                  <a:pt x="18503" y="1759059"/>
                  <a:pt x="12700" y="1777883"/>
                  <a:pt x="12700" y="1797050"/>
                </a:cubicBezTo>
                <a:cubicBezTo>
                  <a:pt x="12700" y="2076458"/>
                  <a:pt x="15196" y="2355869"/>
                  <a:pt x="19050" y="2635250"/>
                </a:cubicBezTo>
                <a:cubicBezTo>
                  <a:pt x="19972" y="2702113"/>
                  <a:pt x="20635" y="2698738"/>
                  <a:pt x="31750" y="2743200"/>
                </a:cubicBezTo>
                <a:cubicBezTo>
                  <a:pt x="49183" y="2690901"/>
                  <a:pt x="42557" y="2718352"/>
                  <a:pt x="50800" y="2660650"/>
                </a:cubicBezTo>
                <a:cubicBezTo>
                  <a:pt x="52917" y="2620433"/>
                  <a:pt x="54785" y="2580203"/>
                  <a:pt x="57150" y="2540000"/>
                </a:cubicBezTo>
                <a:cubicBezTo>
                  <a:pt x="59019" y="2508234"/>
                  <a:pt x="63500" y="2476570"/>
                  <a:pt x="63500" y="2444750"/>
                </a:cubicBezTo>
                <a:cubicBezTo>
                  <a:pt x="63500" y="2398135"/>
                  <a:pt x="59267" y="2351617"/>
                  <a:pt x="57150" y="2305050"/>
                </a:cubicBezTo>
                <a:cubicBezTo>
                  <a:pt x="59267" y="2230967"/>
                  <a:pt x="63500" y="2156914"/>
                  <a:pt x="63500" y="2082800"/>
                </a:cubicBezTo>
                <a:cubicBezTo>
                  <a:pt x="63500" y="2048867"/>
                  <a:pt x="59086" y="2015077"/>
                  <a:pt x="57150" y="1981200"/>
                </a:cubicBezTo>
                <a:cubicBezTo>
                  <a:pt x="54852" y="1940993"/>
                  <a:pt x="52917" y="1900767"/>
                  <a:pt x="50800" y="1860550"/>
                </a:cubicBezTo>
                <a:cubicBezTo>
                  <a:pt x="52917" y="1765300"/>
                  <a:pt x="54541" y="1670038"/>
                  <a:pt x="57150" y="1574800"/>
                </a:cubicBezTo>
                <a:cubicBezTo>
                  <a:pt x="62273" y="1387821"/>
                  <a:pt x="47670" y="1452406"/>
                  <a:pt x="76200" y="1352550"/>
                </a:cubicBezTo>
                <a:cubicBezTo>
                  <a:pt x="74083" y="1299633"/>
                  <a:pt x="74505" y="1246554"/>
                  <a:pt x="69850" y="1193800"/>
                </a:cubicBezTo>
                <a:cubicBezTo>
                  <a:pt x="68135" y="1174361"/>
                  <a:pt x="59571" y="1156014"/>
                  <a:pt x="57150" y="1136650"/>
                </a:cubicBezTo>
                <a:cubicBezTo>
                  <a:pt x="53203" y="1105075"/>
                  <a:pt x="53681" y="1073090"/>
                  <a:pt x="50800" y="1041400"/>
                </a:cubicBezTo>
                <a:cubicBezTo>
                  <a:pt x="49445" y="1026494"/>
                  <a:pt x="46306" y="1011802"/>
                  <a:pt x="44450" y="996950"/>
                </a:cubicBezTo>
                <a:cubicBezTo>
                  <a:pt x="42073" y="977931"/>
                  <a:pt x="40217" y="958850"/>
                  <a:pt x="38100" y="939800"/>
                </a:cubicBezTo>
                <a:cubicBezTo>
                  <a:pt x="39247" y="916860"/>
                  <a:pt x="40557" y="812737"/>
                  <a:pt x="50800" y="768350"/>
                </a:cubicBezTo>
                <a:cubicBezTo>
                  <a:pt x="53810" y="755306"/>
                  <a:pt x="59267" y="742950"/>
                  <a:pt x="63500" y="730250"/>
                </a:cubicBezTo>
                <a:cubicBezTo>
                  <a:pt x="88062" y="558313"/>
                  <a:pt x="53952" y="810112"/>
                  <a:pt x="76200" y="342900"/>
                </a:cubicBezTo>
                <a:cubicBezTo>
                  <a:pt x="77128" y="323407"/>
                  <a:pt x="85692" y="304999"/>
                  <a:pt x="88900" y="285750"/>
                </a:cubicBezTo>
                <a:cubicBezTo>
                  <a:pt x="96823" y="238212"/>
                  <a:pt x="99445" y="153098"/>
                  <a:pt x="101600" y="114300"/>
                </a:cubicBezTo>
                <a:cubicBezTo>
                  <a:pt x="103717" y="129117"/>
                  <a:pt x="105273" y="144024"/>
                  <a:pt x="107950" y="158750"/>
                </a:cubicBezTo>
                <a:cubicBezTo>
                  <a:pt x="109511" y="167336"/>
                  <a:pt x="112865" y="175542"/>
                  <a:pt x="114300" y="184150"/>
                </a:cubicBezTo>
                <a:cubicBezTo>
                  <a:pt x="117105" y="200983"/>
                  <a:pt x="118533" y="218017"/>
                  <a:pt x="120650" y="234950"/>
                </a:cubicBezTo>
                <a:cubicBezTo>
                  <a:pt x="118533" y="296333"/>
                  <a:pt x="117707" y="357775"/>
                  <a:pt x="114300" y="419100"/>
                </a:cubicBezTo>
                <a:cubicBezTo>
                  <a:pt x="113470" y="434044"/>
                  <a:pt x="109016" y="448621"/>
                  <a:pt x="107950" y="463550"/>
                </a:cubicBezTo>
                <a:cubicBezTo>
                  <a:pt x="104779" y="507937"/>
                  <a:pt x="103717" y="552450"/>
                  <a:pt x="101600" y="596900"/>
                </a:cubicBezTo>
                <a:cubicBezTo>
                  <a:pt x="103717" y="789517"/>
                  <a:pt x="107950" y="982122"/>
                  <a:pt x="107950" y="1174750"/>
                </a:cubicBezTo>
                <a:cubicBezTo>
                  <a:pt x="107950" y="1278488"/>
                  <a:pt x="106696" y="1382287"/>
                  <a:pt x="101600" y="1485900"/>
                </a:cubicBezTo>
                <a:cubicBezTo>
                  <a:pt x="100335" y="1511619"/>
                  <a:pt x="88900" y="1562100"/>
                  <a:pt x="88900" y="1562100"/>
                </a:cubicBezTo>
                <a:cubicBezTo>
                  <a:pt x="86783" y="1706033"/>
                  <a:pt x="86337" y="1850001"/>
                  <a:pt x="82550" y="1993900"/>
                </a:cubicBezTo>
                <a:cubicBezTo>
                  <a:pt x="82101" y="2010959"/>
                  <a:pt x="76200" y="2027635"/>
                  <a:pt x="76200" y="2044700"/>
                </a:cubicBezTo>
                <a:cubicBezTo>
                  <a:pt x="76200" y="2144206"/>
                  <a:pt x="79825" y="2243681"/>
                  <a:pt x="82550" y="2343150"/>
                </a:cubicBezTo>
                <a:cubicBezTo>
                  <a:pt x="84058" y="2398203"/>
                  <a:pt x="85845" y="2453261"/>
                  <a:pt x="88900" y="2508250"/>
                </a:cubicBezTo>
                <a:cubicBezTo>
                  <a:pt x="90080" y="2529489"/>
                  <a:pt x="91330" y="2550842"/>
                  <a:pt x="95250" y="2571750"/>
                </a:cubicBezTo>
                <a:cubicBezTo>
                  <a:pt x="97717" y="2584908"/>
                  <a:pt x="96811" y="2602424"/>
                  <a:pt x="107950" y="2609850"/>
                </a:cubicBezTo>
                <a:lnTo>
                  <a:pt x="127000" y="2622550"/>
                </a:lnTo>
                <a:cubicBezTo>
                  <a:pt x="149578" y="2532237"/>
                  <a:pt x="134688" y="2599429"/>
                  <a:pt x="139700" y="2393950"/>
                </a:cubicBezTo>
                <a:cubicBezTo>
                  <a:pt x="142281" y="2288127"/>
                  <a:pt x="143933" y="2182283"/>
                  <a:pt x="146050" y="2076450"/>
                </a:cubicBezTo>
                <a:cubicBezTo>
                  <a:pt x="143933" y="2057400"/>
                  <a:pt x="141707" y="2038362"/>
                  <a:pt x="139700" y="2019300"/>
                </a:cubicBezTo>
                <a:cubicBezTo>
                  <a:pt x="137473" y="1998145"/>
                  <a:pt x="136358" y="1976858"/>
                  <a:pt x="133350" y="1955800"/>
                </a:cubicBezTo>
                <a:cubicBezTo>
                  <a:pt x="132116" y="1947160"/>
                  <a:pt x="128561" y="1938986"/>
                  <a:pt x="127000" y="1930400"/>
                </a:cubicBezTo>
                <a:cubicBezTo>
                  <a:pt x="124323" y="1915674"/>
                  <a:pt x="122506" y="1900802"/>
                  <a:pt x="120650" y="1885950"/>
                </a:cubicBezTo>
                <a:cubicBezTo>
                  <a:pt x="112143" y="1817894"/>
                  <a:pt x="120856" y="1848469"/>
                  <a:pt x="107950" y="1809750"/>
                </a:cubicBezTo>
                <a:cubicBezTo>
                  <a:pt x="93860" y="1711122"/>
                  <a:pt x="98501" y="1762305"/>
                  <a:pt x="107950" y="1587500"/>
                </a:cubicBezTo>
                <a:cubicBezTo>
                  <a:pt x="110472" y="1540843"/>
                  <a:pt x="111833" y="1540218"/>
                  <a:pt x="120650" y="1504950"/>
                </a:cubicBezTo>
                <a:cubicBezTo>
                  <a:pt x="118533" y="1471083"/>
                  <a:pt x="117118" y="1437166"/>
                  <a:pt x="114300" y="1403350"/>
                </a:cubicBezTo>
                <a:cubicBezTo>
                  <a:pt x="111005" y="1363808"/>
                  <a:pt x="108518" y="1355390"/>
                  <a:pt x="101600" y="1320800"/>
                </a:cubicBezTo>
                <a:cubicBezTo>
                  <a:pt x="103717" y="1210733"/>
                  <a:pt x="102453" y="1100550"/>
                  <a:pt x="107950" y="990600"/>
                </a:cubicBezTo>
                <a:cubicBezTo>
                  <a:pt x="108822" y="973167"/>
                  <a:pt x="116417" y="956733"/>
                  <a:pt x="120650" y="939800"/>
                </a:cubicBezTo>
                <a:cubicBezTo>
                  <a:pt x="128623" y="907906"/>
                  <a:pt x="124240" y="922679"/>
                  <a:pt x="133350" y="895350"/>
                </a:cubicBezTo>
                <a:cubicBezTo>
                  <a:pt x="131233" y="850900"/>
                  <a:pt x="130549" y="806359"/>
                  <a:pt x="127000" y="762000"/>
                </a:cubicBezTo>
                <a:cubicBezTo>
                  <a:pt x="126304" y="753301"/>
                  <a:pt x="121884" y="745240"/>
                  <a:pt x="120650" y="736600"/>
                </a:cubicBezTo>
                <a:cubicBezTo>
                  <a:pt x="117642" y="715542"/>
                  <a:pt x="116226" y="694285"/>
                  <a:pt x="114300" y="673100"/>
                </a:cubicBezTo>
                <a:cubicBezTo>
                  <a:pt x="106966" y="592422"/>
                  <a:pt x="107099" y="583281"/>
                  <a:pt x="101600" y="495300"/>
                </a:cubicBezTo>
                <a:cubicBezTo>
                  <a:pt x="111400" y="358096"/>
                  <a:pt x="101150" y="449169"/>
                  <a:pt x="114300" y="374650"/>
                </a:cubicBezTo>
                <a:cubicBezTo>
                  <a:pt x="118775" y="349291"/>
                  <a:pt x="112716" y="319876"/>
                  <a:pt x="127000" y="298450"/>
                </a:cubicBezTo>
                <a:cubicBezTo>
                  <a:pt x="131233" y="292100"/>
                  <a:pt x="136600" y="286374"/>
                  <a:pt x="139700" y="279400"/>
                </a:cubicBezTo>
                <a:cubicBezTo>
                  <a:pt x="145137" y="267167"/>
                  <a:pt x="148167" y="254000"/>
                  <a:pt x="152400" y="241300"/>
                </a:cubicBezTo>
                <a:cubicBezTo>
                  <a:pt x="161510" y="213971"/>
                  <a:pt x="157127" y="228744"/>
                  <a:pt x="165100" y="196850"/>
                </a:cubicBezTo>
                <a:cubicBezTo>
                  <a:pt x="167217" y="232833"/>
                  <a:pt x="166979" y="269033"/>
                  <a:pt x="171450" y="304800"/>
                </a:cubicBezTo>
                <a:cubicBezTo>
                  <a:pt x="173361" y="320091"/>
                  <a:pt x="180095" y="334383"/>
                  <a:pt x="184150" y="349250"/>
                </a:cubicBezTo>
                <a:cubicBezTo>
                  <a:pt x="186446" y="357670"/>
                  <a:pt x="188788" y="366092"/>
                  <a:pt x="190500" y="374650"/>
                </a:cubicBezTo>
                <a:cubicBezTo>
                  <a:pt x="197626" y="410279"/>
                  <a:pt x="198964" y="431778"/>
                  <a:pt x="203200" y="469900"/>
                </a:cubicBezTo>
                <a:cubicBezTo>
                  <a:pt x="201083" y="512233"/>
                  <a:pt x="199870" y="554621"/>
                  <a:pt x="196850" y="596900"/>
                </a:cubicBezTo>
                <a:cubicBezTo>
                  <a:pt x="195634" y="613922"/>
                  <a:pt x="191978" y="630699"/>
                  <a:pt x="190500" y="647700"/>
                </a:cubicBezTo>
                <a:cubicBezTo>
                  <a:pt x="187743" y="679401"/>
                  <a:pt x="186267" y="711200"/>
                  <a:pt x="184150" y="742950"/>
                </a:cubicBezTo>
                <a:cubicBezTo>
                  <a:pt x="178785" y="1059471"/>
                  <a:pt x="171450" y="1441787"/>
                  <a:pt x="171450" y="1746250"/>
                </a:cubicBezTo>
                <a:cubicBezTo>
                  <a:pt x="171450" y="1890199"/>
                  <a:pt x="174290" y="2034144"/>
                  <a:pt x="177800" y="2178050"/>
                </a:cubicBezTo>
                <a:cubicBezTo>
                  <a:pt x="178815" y="2219661"/>
                  <a:pt x="186099" y="2286441"/>
                  <a:pt x="190500" y="2330450"/>
                </a:cubicBezTo>
                <a:cubicBezTo>
                  <a:pt x="192617" y="2419350"/>
                  <a:pt x="192902" y="2508313"/>
                  <a:pt x="196850" y="2597150"/>
                </a:cubicBezTo>
                <a:cubicBezTo>
                  <a:pt x="197147" y="2603837"/>
                  <a:pt x="196507" y="2616200"/>
                  <a:pt x="203200" y="2616200"/>
                </a:cubicBezTo>
                <a:cubicBezTo>
                  <a:pt x="213783" y="2616200"/>
                  <a:pt x="219988" y="2603301"/>
                  <a:pt x="228600" y="2597150"/>
                </a:cubicBezTo>
                <a:cubicBezTo>
                  <a:pt x="234810" y="2592714"/>
                  <a:pt x="241300" y="2588683"/>
                  <a:pt x="247650" y="2584450"/>
                </a:cubicBezTo>
                <a:cubicBezTo>
                  <a:pt x="269212" y="2476639"/>
                  <a:pt x="255399" y="2557954"/>
                  <a:pt x="247650" y="2317750"/>
                </a:cubicBezTo>
                <a:cubicBezTo>
                  <a:pt x="245943" y="2264819"/>
                  <a:pt x="243064" y="2211930"/>
                  <a:pt x="241300" y="2159000"/>
                </a:cubicBezTo>
                <a:cubicBezTo>
                  <a:pt x="238831" y="2084928"/>
                  <a:pt x="238475" y="2010780"/>
                  <a:pt x="234950" y="1936750"/>
                </a:cubicBezTo>
                <a:cubicBezTo>
                  <a:pt x="232124" y="1877400"/>
                  <a:pt x="226483" y="1818217"/>
                  <a:pt x="222250" y="1758950"/>
                </a:cubicBezTo>
                <a:cubicBezTo>
                  <a:pt x="226483" y="1670050"/>
                  <a:pt x="228720" y="1581032"/>
                  <a:pt x="234950" y="1492250"/>
                </a:cubicBezTo>
                <a:cubicBezTo>
                  <a:pt x="237192" y="1460298"/>
                  <a:pt x="246807" y="1429020"/>
                  <a:pt x="247650" y="1397000"/>
                </a:cubicBezTo>
                <a:cubicBezTo>
                  <a:pt x="248932" y="1348288"/>
                  <a:pt x="244003" y="1299604"/>
                  <a:pt x="241300" y="1250950"/>
                </a:cubicBezTo>
                <a:cubicBezTo>
                  <a:pt x="237210" y="1177334"/>
                  <a:pt x="237005" y="1182782"/>
                  <a:pt x="228600" y="1123950"/>
                </a:cubicBezTo>
                <a:cubicBezTo>
                  <a:pt x="226483" y="1081617"/>
                  <a:pt x="222250" y="1039336"/>
                  <a:pt x="222250" y="996950"/>
                </a:cubicBezTo>
                <a:cubicBezTo>
                  <a:pt x="222250" y="760498"/>
                  <a:pt x="208736" y="822407"/>
                  <a:pt x="234950" y="717550"/>
                </a:cubicBezTo>
                <a:cubicBezTo>
                  <a:pt x="237067" y="637117"/>
                  <a:pt x="237380" y="556616"/>
                  <a:pt x="241300" y="476250"/>
                </a:cubicBezTo>
                <a:cubicBezTo>
                  <a:pt x="241626" y="469564"/>
                  <a:pt x="246198" y="463734"/>
                  <a:pt x="247650" y="457200"/>
                </a:cubicBezTo>
                <a:cubicBezTo>
                  <a:pt x="250443" y="444631"/>
                  <a:pt x="252496" y="431887"/>
                  <a:pt x="254000" y="419100"/>
                </a:cubicBezTo>
                <a:cubicBezTo>
                  <a:pt x="256732" y="395881"/>
                  <a:pt x="258233" y="372533"/>
                  <a:pt x="260350" y="349250"/>
                </a:cubicBezTo>
                <a:cubicBezTo>
                  <a:pt x="288648" y="391697"/>
                  <a:pt x="258898" y="342444"/>
                  <a:pt x="279400" y="393700"/>
                </a:cubicBezTo>
                <a:cubicBezTo>
                  <a:pt x="284673" y="406883"/>
                  <a:pt x="293044" y="418670"/>
                  <a:pt x="298450" y="431800"/>
                </a:cubicBezTo>
                <a:cubicBezTo>
                  <a:pt x="307883" y="454709"/>
                  <a:pt x="315383" y="478367"/>
                  <a:pt x="323850" y="501650"/>
                </a:cubicBezTo>
                <a:cubicBezTo>
                  <a:pt x="325967" y="522817"/>
                  <a:pt x="330200" y="543878"/>
                  <a:pt x="330200" y="565150"/>
                </a:cubicBezTo>
                <a:cubicBezTo>
                  <a:pt x="330200" y="683348"/>
                  <a:pt x="328369" y="593354"/>
                  <a:pt x="317500" y="647700"/>
                </a:cubicBezTo>
                <a:cubicBezTo>
                  <a:pt x="312450" y="672950"/>
                  <a:pt x="312943" y="699471"/>
                  <a:pt x="304800" y="723900"/>
                </a:cubicBezTo>
                <a:cubicBezTo>
                  <a:pt x="292930" y="759509"/>
                  <a:pt x="300073" y="736456"/>
                  <a:pt x="285750" y="793750"/>
                </a:cubicBezTo>
                <a:cubicBezTo>
                  <a:pt x="274649" y="1004663"/>
                  <a:pt x="273050" y="1007123"/>
                  <a:pt x="273050" y="1308100"/>
                </a:cubicBezTo>
                <a:cubicBezTo>
                  <a:pt x="273050" y="1471101"/>
                  <a:pt x="278877" y="1576002"/>
                  <a:pt x="285750" y="1727200"/>
                </a:cubicBezTo>
                <a:cubicBezTo>
                  <a:pt x="283633" y="1746250"/>
                  <a:pt x="281777" y="1765331"/>
                  <a:pt x="279400" y="1784350"/>
                </a:cubicBezTo>
                <a:cubicBezTo>
                  <a:pt x="277544" y="1799202"/>
                  <a:pt x="273050" y="1813833"/>
                  <a:pt x="273050" y="1828800"/>
                </a:cubicBezTo>
                <a:cubicBezTo>
                  <a:pt x="273050" y="2027778"/>
                  <a:pt x="275381" y="2226763"/>
                  <a:pt x="279400" y="2425700"/>
                </a:cubicBezTo>
                <a:cubicBezTo>
                  <a:pt x="279618" y="2436491"/>
                  <a:pt x="284109" y="2446783"/>
                  <a:pt x="285750" y="2457450"/>
                </a:cubicBezTo>
                <a:cubicBezTo>
                  <a:pt x="297642" y="2534748"/>
                  <a:pt x="285680" y="2482572"/>
                  <a:pt x="298450" y="2533650"/>
                </a:cubicBezTo>
                <a:cubicBezTo>
                  <a:pt x="426450" y="2497079"/>
                  <a:pt x="354542" y="2533134"/>
                  <a:pt x="336550" y="2254250"/>
                </a:cubicBezTo>
                <a:cubicBezTo>
                  <a:pt x="333794" y="2211532"/>
                  <a:pt x="320550" y="2169948"/>
                  <a:pt x="317500" y="2127250"/>
                </a:cubicBezTo>
                <a:cubicBezTo>
                  <a:pt x="308431" y="2000288"/>
                  <a:pt x="312798" y="2068013"/>
                  <a:pt x="304800" y="1924050"/>
                </a:cubicBezTo>
                <a:cubicBezTo>
                  <a:pt x="306917" y="1879600"/>
                  <a:pt x="311150" y="1835200"/>
                  <a:pt x="311150" y="1790700"/>
                </a:cubicBezTo>
                <a:cubicBezTo>
                  <a:pt x="311150" y="1763102"/>
                  <a:pt x="307546" y="1735611"/>
                  <a:pt x="304800" y="1708150"/>
                </a:cubicBezTo>
                <a:cubicBezTo>
                  <a:pt x="299078" y="1650934"/>
                  <a:pt x="292100" y="1593850"/>
                  <a:pt x="285750" y="1536700"/>
                </a:cubicBezTo>
                <a:cubicBezTo>
                  <a:pt x="283633" y="1494367"/>
                  <a:pt x="279400" y="1452086"/>
                  <a:pt x="279400" y="1409700"/>
                </a:cubicBezTo>
                <a:cubicBezTo>
                  <a:pt x="279400" y="1256221"/>
                  <a:pt x="272898" y="1289658"/>
                  <a:pt x="292100" y="1212850"/>
                </a:cubicBezTo>
                <a:cubicBezTo>
                  <a:pt x="294217" y="1047750"/>
                  <a:pt x="294473" y="882616"/>
                  <a:pt x="298450" y="717550"/>
                </a:cubicBezTo>
                <a:cubicBezTo>
                  <a:pt x="298710" y="706760"/>
                  <a:pt x="303026" y="696446"/>
                  <a:pt x="304800" y="685800"/>
                </a:cubicBezTo>
                <a:cubicBezTo>
                  <a:pt x="310176" y="653542"/>
                  <a:pt x="310017" y="639530"/>
                  <a:pt x="317500" y="609600"/>
                </a:cubicBezTo>
                <a:cubicBezTo>
                  <a:pt x="323457" y="585773"/>
                  <a:pt x="325646" y="590593"/>
                  <a:pt x="336550" y="565150"/>
                </a:cubicBezTo>
                <a:cubicBezTo>
                  <a:pt x="339187" y="558998"/>
                  <a:pt x="339187" y="551669"/>
                  <a:pt x="342900" y="546100"/>
                </a:cubicBezTo>
                <a:cubicBezTo>
                  <a:pt x="347881" y="538628"/>
                  <a:pt x="355600" y="533400"/>
                  <a:pt x="361950" y="527050"/>
                </a:cubicBezTo>
                <a:cubicBezTo>
                  <a:pt x="364067" y="543983"/>
                  <a:pt x="368300" y="560785"/>
                  <a:pt x="368300" y="577850"/>
                </a:cubicBezTo>
                <a:cubicBezTo>
                  <a:pt x="368300" y="597017"/>
                  <a:pt x="363420" y="615889"/>
                  <a:pt x="361950" y="635000"/>
                </a:cubicBezTo>
                <a:cubicBezTo>
                  <a:pt x="359185" y="670939"/>
                  <a:pt x="357546" y="706957"/>
                  <a:pt x="355600" y="742950"/>
                </a:cubicBezTo>
                <a:cubicBezTo>
                  <a:pt x="347946" y="884557"/>
                  <a:pt x="357758" y="827412"/>
                  <a:pt x="342900" y="901700"/>
                </a:cubicBezTo>
                <a:cubicBezTo>
                  <a:pt x="345017" y="1041400"/>
                  <a:pt x="345801" y="1181127"/>
                  <a:pt x="349250" y="1320800"/>
                </a:cubicBezTo>
                <a:cubicBezTo>
                  <a:pt x="350035" y="1352611"/>
                  <a:pt x="353159" y="1384323"/>
                  <a:pt x="355600" y="1416050"/>
                </a:cubicBezTo>
                <a:cubicBezTo>
                  <a:pt x="361153" y="1488245"/>
                  <a:pt x="356872" y="1465588"/>
                  <a:pt x="368300" y="1511300"/>
                </a:cubicBezTo>
                <a:cubicBezTo>
                  <a:pt x="364505" y="1556839"/>
                  <a:pt x="355600" y="1656216"/>
                  <a:pt x="355600" y="1695450"/>
                </a:cubicBezTo>
                <a:cubicBezTo>
                  <a:pt x="355600" y="1824584"/>
                  <a:pt x="357787" y="1953733"/>
                  <a:pt x="361950" y="2082800"/>
                </a:cubicBezTo>
                <a:cubicBezTo>
                  <a:pt x="364138" y="2150630"/>
                  <a:pt x="367156" y="2218550"/>
                  <a:pt x="374650" y="2286000"/>
                </a:cubicBezTo>
                <a:cubicBezTo>
                  <a:pt x="376767" y="2305050"/>
                  <a:pt x="379472" y="2324044"/>
                  <a:pt x="381000" y="2343150"/>
                </a:cubicBezTo>
                <a:cubicBezTo>
                  <a:pt x="383706" y="2376975"/>
                  <a:pt x="382765" y="2411128"/>
                  <a:pt x="387350" y="2444750"/>
                </a:cubicBezTo>
                <a:cubicBezTo>
                  <a:pt x="389159" y="2458014"/>
                  <a:pt x="388911" y="2475424"/>
                  <a:pt x="400050" y="2482850"/>
                </a:cubicBezTo>
                <a:lnTo>
                  <a:pt x="419100" y="2495550"/>
                </a:lnTo>
                <a:cubicBezTo>
                  <a:pt x="426576" y="2473121"/>
                  <a:pt x="432568" y="2458932"/>
                  <a:pt x="431800" y="2432050"/>
                </a:cubicBezTo>
                <a:cubicBezTo>
                  <a:pt x="421092" y="2057284"/>
                  <a:pt x="437417" y="2155334"/>
                  <a:pt x="400050" y="1968500"/>
                </a:cubicBezTo>
                <a:cubicBezTo>
                  <a:pt x="397933" y="1902883"/>
                  <a:pt x="396681" y="1837233"/>
                  <a:pt x="393700" y="1771650"/>
                </a:cubicBezTo>
                <a:cubicBezTo>
                  <a:pt x="391705" y="1727752"/>
                  <a:pt x="385482" y="1670420"/>
                  <a:pt x="381000" y="1625600"/>
                </a:cubicBezTo>
                <a:cubicBezTo>
                  <a:pt x="400859" y="1307848"/>
                  <a:pt x="374650" y="1806103"/>
                  <a:pt x="374650" y="1371600"/>
                </a:cubicBezTo>
                <a:cubicBezTo>
                  <a:pt x="374650" y="1120523"/>
                  <a:pt x="371544" y="1148939"/>
                  <a:pt x="393700" y="1016000"/>
                </a:cubicBezTo>
                <a:cubicBezTo>
                  <a:pt x="391583" y="956733"/>
                  <a:pt x="390171" y="897437"/>
                  <a:pt x="387350" y="838200"/>
                </a:cubicBezTo>
                <a:cubicBezTo>
                  <a:pt x="385937" y="808525"/>
                  <a:pt x="381000" y="779009"/>
                  <a:pt x="381000" y="749300"/>
                </a:cubicBezTo>
                <a:cubicBezTo>
                  <a:pt x="381000" y="688799"/>
                  <a:pt x="385420" y="686891"/>
                  <a:pt x="393700" y="641350"/>
                </a:cubicBezTo>
                <a:cubicBezTo>
                  <a:pt x="402255" y="594296"/>
                  <a:pt x="392345" y="614808"/>
                  <a:pt x="412750" y="584200"/>
                </a:cubicBezTo>
                <a:cubicBezTo>
                  <a:pt x="416983" y="592667"/>
                  <a:pt x="422266" y="600685"/>
                  <a:pt x="425450" y="609600"/>
                </a:cubicBezTo>
                <a:cubicBezTo>
                  <a:pt x="447491" y="671315"/>
                  <a:pt x="446004" y="682122"/>
                  <a:pt x="457200" y="749300"/>
                </a:cubicBezTo>
                <a:cubicBezTo>
                  <a:pt x="455083" y="781050"/>
                  <a:pt x="453731" y="812860"/>
                  <a:pt x="450850" y="844550"/>
                </a:cubicBezTo>
                <a:cubicBezTo>
                  <a:pt x="449495" y="859456"/>
                  <a:pt x="444500" y="874033"/>
                  <a:pt x="444500" y="889000"/>
                </a:cubicBezTo>
                <a:cubicBezTo>
                  <a:pt x="444500" y="1016018"/>
                  <a:pt x="448733" y="1143000"/>
                  <a:pt x="450850" y="1270000"/>
                </a:cubicBezTo>
                <a:cubicBezTo>
                  <a:pt x="448733" y="1299633"/>
                  <a:pt x="447317" y="1329325"/>
                  <a:pt x="444500" y="1358900"/>
                </a:cubicBezTo>
                <a:cubicBezTo>
                  <a:pt x="443081" y="1373800"/>
                  <a:pt x="439114" y="1388414"/>
                  <a:pt x="438150" y="1403350"/>
                </a:cubicBezTo>
                <a:cubicBezTo>
                  <a:pt x="434877" y="1454089"/>
                  <a:pt x="433917" y="1504950"/>
                  <a:pt x="431800" y="1555750"/>
                </a:cubicBezTo>
                <a:cubicBezTo>
                  <a:pt x="433917" y="1625600"/>
                  <a:pt x="436335" y="1695441"/>
                  <a:pt x="438150" y="1765300"/>
                </a:cubicBezTo>
                <a:cubicBezTo>
                  <a:pt x="443370" y="1966255"/>
                  <a:pt x="439115" y="2035297"/>
                  <a:pt x="457200" y="2216150"/>
                </a:cubicBezTo>
                <a:cubicBezTo>
                  <a:pt x="464831" y="2292461"/>
                  <a:pt x="460053" y="2258667"/>
                  <a:pt x="469900" y="2317750"/>
                </a:cubicBezTo>
                <a:cubicBezTo>
                  <a:pt x="472017" y="2349500"/>
                  <a:pt x="471750" y="2381499"/>
                  <a:pt x="476250" y="2413000"/>
                </a:cubicBezTo>
                <a:cubicBezTo>
                  <a:pt x="478143" y="2426252"/>
                  <a:pt x="488950" y="2451100"/>
                  <a:pt x="488950" y="2451100"/>
                </a:cubicBezTo>
                <a:cubicBezTo>
                  <a:pt x="499533" y="2448983"/>
                  <a:pt x="513068" y="2452382"/>
                  <a:pt x="520700" y="2444750"/>
                </a:cubicBezTo>
                <a:cubicBezTo>
                  <a:pt x="528332" y="2437118"/>
                  <a:pt x="527050" y="2423793"/>
                  <a:pt x="527050" y="2413000"/>
                </a:cubicBezTo>
                <a:cubicBezTo>
                  <a:pt x="527050" y="2324075"/>
                  <a:pt x="525436" y="2235099"/>
                  <a:pt x="520700" y="2146300"/>
                </a:cubicBezTo>
                <a:cubicBezTo>
                  <a:pt x="504447" y="1841549"/>
                  <a:pt x="508318" y="2035182"/>
                  <a:pt x="488950" y="1841500"/>
                </a:cubicBezTo>
                <a:cubicBezTo>
                  <a:pt x="483668" y="1788678"/>
                  <a:pt x="476250" y="1682750"/>
                  <a:pt x="476250" y="1682750"/>
                </a:cubicBezTo>
                <a:cubicBezTo>
                  <a:pt x="474133" y="1621367"/>
                  <a:pt x="473579" y="1559910"/>
                  <a:pt x="469900" y="1498600"/>
                </a:cubicBezTo>
                <a:cubicBezTo>
                  <a:pt x="467226" y="1454029"/>
                  <a:pt x="458316" y="1409887"/>
                  <a:pt x="457200" y="1365250"/>
                </a:cubicBezTo>
                <a:cubicBezTo>
                  <a:pt x="455499" y="1297203"/>
                  <a:pt x="465008" y="1223149"/>
                  <a:pt x="476250" y="1155700"/>
                </a:cubicBezTo>
                <a:cubicBezTo>
                  <a:pt x="477685" y="1147092"/>
                  <a:pt x="480707" y="1138819"/>
                  <a:pt x="482600" y="1130300"/>
                </a:cubicBezTo>
                <a:cubicBezTo>
                  <a:pt x="484941" y="1119764"/>
                  <a:pt x="486833" y="1109133"/>
                  <a:pt x="488950" y="1098550"/>
                </a:cubicBezTo>
                <a:cubicBezTo>
                  <a:pt x="486833" y="1077383"/>
                  <a:pt x="484152" y="1056266"/>
                  <a:pt x="482600" y="1035050"/>
                </a:cubicBezTo>
                <a:cubicBezTo>
                  <a:pt x="477802" y="969472"/>
                  <a:pt x="469900" y="838200"/>
                  <a:pt x="469900" y="838200"/>
                </a:cubicBezTo>
                <a:cubicBezTo>
                  <a:pt x="472017" y="800100"/>
                  <a:pt x="472632" y="761887"/>
                  <a:pt x="476250" y="723900"/>
                </a:cubicBezTo>
                <a:cubicBezTo>
                  <a:pt x="476885" y="717237"/>
                  <a:pt x="480977" y="711344"/>
                  <a:pt x="482600" y="704850"/>
                </a:cubicBezTo>
                <a:cubicBezTo>
                  <a:pt x="485218" y="694379"/>
                  <a:pt x="482963" y="682080"/>
                  <a:pt x="488950" y="673100"/>
                </a:cubicBezTo>
                <a:cubicBezTo>
                  <a:pt x="492663" y="667531"/>
                  <a:pt x="501650" y="668867"/>
                  <a:pt x="508000" y="666750"/>
                </a:cubicBezTo>
                <a:cubicBezTo>
                  <a:pt x="512233" y="673100"/>
                  <a:pt x="518287" y="678560"/>
                  <a:pt x="520700" y="685800"/>
                </a:cubicBezTo>
                <a:cubicBezTo>
                  <a:pt x="522903" y="692408"/>
                  <a:pt x="532911" y="764925"/>
                  <a:pt x="533400" y="768350"/>
                </a:cubicBezTo>
                <a:cubicBezTo>
                  <a:pt x="503352" y="948639"/>
                  <a:pt x="523292" y="815005"/>
                  <a:pt x="533400" y="1244600"/>
                </a:cubicBezTo>
                <a:cubicBezTo>
                  <a:pt x="534441" y="1288855"/>
                  <a:pt x="542114" y="1374566"/>
                  <a:pt x="546100" y="1422400"/>
                </a:cubicBezTo>
                <a:cubicBezTo>
                  <a:pt x="505205" y="1545085"/>
                  <a:pt x="546100" y="1415314"/>
                  <a:pt x="546100" y="1765300"/>
                </a:cubicBezTo>
                <a:cubicBezTo>
                  <a:pt x="546100" y="1792898"/>
                  <a:pt x="541867" y="1820333"/>
                  <a:pt x="539750" y="1847850"/>
                </a:cubicBezTo>
                <a:cubicBezTo>
                  <a:pt x="541867" y="1881717"/>
                  <a:pt x="544268" y="1915567"/>
                  <a:pt x="546100" y="1949450"/>
                </a:cubicBezTo>
                <a:cubicBezTo>
                  <a:pt x="550979" y="2039707"/>
                  <a:pt x="551624" y="2091940"/>
                  <a:pt x="558800" y="2178050"/>
                </a:cubicBezTo>
                <a:cubicBezTo>
                  <a:pt x="560392" y="2197151"/>
                  <a:pt x="563415" y="2216111"/>
                  <a:pt x="565150" y="2235200"/>
                </a:cubicBezTo>
                <a:cubicBezTo>
                  <a:pt x="565495" y="2238996"/>
                  <a:pt x="574640" y="2367340"/>
                  <a:pt x="577850" y="2381250"/>
                </a:cubicBezTo>
                <a:cubicBezTo>
                  <a:pt x="579566" y="2388686"/>
                  <a:pt x="586317" y="2393950"/>
                  <a:pt x="590550" y="2400300"/>
                </a:cubicBezTo>
                <a:cubicBezTo>
                  <a:pt x="594783" y="2393950"/>
                  <a:pt x="600570" y="2388396"/>
                  <a:pt x="603250" y="2381250"/>
                </a:cubicBezTo>
                <a:cubicBezTo>
                  <a:pt x="607040" y="2371144"/>
                  <a:pt x="608927" y="2360272"/>
                  <a:pt x="609600" y="2349500"/>
                </a:cubicBezTo>
                <a:cubicBezTo>
                  <a:pt x="613167" y="2292422"/>
                  <a:pt x="613833" y="2235200"/>
                  <a:pt x="615950" y="2178050"/>
                </a:cubicBezTo>
                <a:cubicBezTo>
                  <a:pt x="615412" y="2162983"/>
                  <a:pt x="607794" y="1921633"/>
                  <a:pt x="603250" y="1879600"/>
                </a:cubicBezTo>
                <a:cubicBezTo>
                  <a:pt x="599098" y="1841198"/>
                  <a:pt x="590550" y="1803400"/>
                  <a:pt x="584200" y="1765300"/>
                </a:cubicBezTo>
                <a:cubicBezTo>
                  <a:pt x="586317" y="1612900"/>
                  <a:pt x="596830" y="1460385"/>
                  <a:pt x="590550" y="1308100"/>
                </a:cubicBezTo>
                <a:cubicBezTo>
                  <a:pt x="588327" y="1254181"/>
                  <a:pt x="558800" y="1149350"/>
                  <a:pt x="558800" y="1149350"/>
                </a:cubicBezTo>
                <a:cubicBezTo>
                  <a:pt x="556683" y="1126067"/>
                  <a:pt x="555756" y="1102644"/>
                  <a:pt x="552450" y="1079500"/>
                </a:cubicBezTo>
                <a:cubicBezTo>
                  <a:pt x="551503" y="1072874"/>
                  <a:pt x="546100" y="1067143"/>
                  <a:pt x="546100" y="1060450"/>
                </a:cubicBezTo>
                <a:cubicBezTo>
                  <a:pt x="546100" y="1013835"/>
                  <a:pt x="548733" y="967216"/>
                  <a:pt x="552450" y="920750"/>
                </a:cubicBezTo>
                <a:cubicBezTo>
                  <a:pt x="552984" y="914078"/>
                  <a:pt x="556961" y="908136"/>
                  <a:pt x="558800" y="901700"/>
                </a:cubicBezTo>
                <a:cubicBezTo>
                  <a:pt x="561198" y="893309"/>
                  <a:pt x="563715" y="884908"/>
                  <a:pt x="565150" y="876300"/>
                </a:cubicBezTo>
                <a:cubicBezTo>
                  <a:pt x="567955" y="859467"/>
                  <a:pt x="568905" y="842367"/>
                  <a:pt x="571500" y="825500"/>
                </a:cubicBezTo>
                <a:cubicBezTo>
                  <a:pt x="575879" y="797039"/>
                  <a:pt x="576474" y="797879"/>
                  <a:pt x="584200" y="774700"/>
                </a:cubicBezTo>
                <a:cubicBezTo>
                  <a:pt x="586317" y="781050"/>
                  <a:pt x="588789" y="787292"/>
                  <a:pt x="590550" y="793750"/>
                </a:cubicBezTo>
                <a:cubicBezTo>
                  <a:pt x="595143" y="810589"/>
                  <a:pt x="603250" y="844550"/>
                  <a:pt x="603250" y="844550"/>
                </a:cubicBezTo>
                <a:cubicBezTo>
                  <a:pt x="605367" y="867833"/>
                  <a:pt x="608750" y="891036"/>
                  <a:pt x="609600" y="914400"/>
                </a:cubicBezTo>
                <a:cubicBezTo>
                  <a:pt x="620746" y="1220916"/>
                  <a:pt x="592925" y="1101701"/>
                  <a:pt x="622300" y="1219200"/>
                </a:cubicBezTo>
                <a:cubicBezTo>
                  <a:pt x="624417" y="1267883"/>
                  <a:pt x="626089" y="1316588"/>
                  <a:pt x="628650" y="1365250"/>
                </a:cubicBezTo>
                <a:cubicBezTo>
                  <a:pt x="630322" y="1397026"/>
                  <a:pt x="633370" y="1428721"/>
                  <a:pt x="635000" y="1460500"/>
                </a:cubicBezTo>
                <a:cubicBezTo>
                  <a:pt x="637604" y="1511277"/>
                  <a:pt x="639233" y="1562100"/>
                  <a:pt x="641350" y="1612900"/>
                </a:cubicBezTo>
                <a:cubicBezTo>
                  <a:pt x="639233" y="1648883"/>
                  <a:pt x="638123" y="1684940"/>
                  <a:pt x="635000" y="1720850"/>
                </a:cubicBezTo>
                <a:cubicBezTo>
                  <a:pt x="633885" y="1733677"/>
                  <a:pt x="628650" y="1746075"/>
                  <a:pt x="628650" y="1758950"/>
                </a:cubicBezTo>
                <a:cubicBezTo>
                  <a:pt x="628650" y="1799222"/>
                  <a:pt x="631788" y="1839456"/>
                  <a:pt x="635000" y="1879600"/>
                </a:cubicBezTo>
                <a:cubicBezTo>
                  <a:pt x="636027" y="1892434"/>
                  <a:pt x="639392" y="1904975"/>
                  <a:pt x="641350" y="1917700"/>
                </a:cubicBezTo>
                <a:cubicBezTo>
                  <a:pt x="643626" y="1932493"/>
                  <a:pt x="645951" y="1947285"/>
                  <a:pt x="647700" y="1962150"/>
                </a:cubicBezTo>
                <a:cubicBezTo>
                  <a:pt x="650185" y="1983277"/>
                  <a:pt x="651565" y="2004523"/>
                  <a:pt x="654050" y="2025650"/>
                </a:cubicBezTo>
                <a:cubicBezTo>
                  <a:pt x="655799" y="2040515"/>
                  <a:pt x="657939" y="2055337"/>
                  <a:pt x="660400" y="2070100"/>
                </a:cubicBezTo>
                <a:cubicBezTo>
                  <a:pt x="662174" y="2080746"/>
                  <a:pt x="665324" y="2091152"/>
                  <a:pt x="666750" y="2101850"/>
                </a:cubicBezTo>
                <a:cubicBezTo>
                  <a:pt x="669561" y="2122936"/>
                  <a:pt x="670983" y="2144183"/>
                  <a:pt x="673100" y="2165350"/>
                </a:cubicBezTo>
                <a:cubicBezTo>
                  <a:pt x="675217" y="2233083"/>
                  <a:pt x="672477" y="2301143"/>
                  <a:pt x="679450" y="2368550"/>
                </a:cubicBezTo>
                <a:cubicBezTo>
                  <a:pt x="680235" y="2376141"/>
                  <a:pt x="691593" y="2357111"/>
                  <a:pt x="692150" y="2349500"/>
                </a:cubicBezTo>
                <a:cubicBezTo>
                  <a:pt x="698022" y="2269253"/>
                  <a:pt x="696383" y="2188633"/>
                  <a:pt x="698500" y="2108200"/>
                </a:cubicBezTo>
                <a:cubicBezTo>
                  <a:pt x="691241" y="2035612"/>
                  <a:pt x="685800" y="1992330"/>
                  <a:pt x="685800" y="1911350"/>
                </a:cubicBezTo>
                <a:cubicBezTo>
                  <a:pt x="685800" y="1887971"/>
                  <a:pt x="690033" y="1864783"/>
                  <a:pt x="692150" y="1841500"/>
                </a:cubicBezTo>
                <a:cubicBezTo>
                  <a:pt x="690033" y="1801283"/>
                  <a:pt x="689446" y="1760957"/>
                  <a:pt x="685800" y="1720850"/>
                </a:cubicBezTo>
                <a:cubicBezTo>
                  <a:pt x="685194" y="1714184"/>
                  <a:pt x="680280" y="1708442"/>
                  <a:pt x="679450" y="1701800"/>
                </a:cubicBezTo>
                <a:cubicBezTo>
                  <a:pt x="631269" y="1316355"/>
                  <a:pt x="703498" y="1813436"/>
                  <a:pt x="647700" y="1441450"/>
                </a:cubicBezTo>
                <a:cubicBezTo>
                  <a:pt x="649817" y="1371600"/>
                  <a:pt x="655320" y="1301771"/>
                  <a:pt x="654050" y="1231900"/>
                </a:cubicBezTo>
                <a:cubicBezTo>
                  <a:pt x="650620" y="1043267"/>
                  <a:pt x="628132" y="1145073"/>
                  <a:pt x="647700" y="1066800"/>
                </a:cubicBezTo>
                <a:cubicBezTo>
                  <a:pt x="649817" y="1005417"/>
                  <a:pt x="650219" y="943950"/>
                  <a:pt x="654050" y="882650"/>
                </a:cubicBezTo>
                <a:cubicBezTo>
                  <a:pt x="654468" y="875970"/>
                  <a:pt x="653906" y="865223"/>
                  <a:pt x="660400" y="863600"/>
                </a:cubicBezTo>
                <a:cubicBezTo>
                  <a:pt x="667804" y="861749"/>
                  <a:pt x="673100" y="872067"/>
                  <a:pt x="679450" y="876300"/>
                </a:cubicBezTo>
                <a:cubicBezTo>
                  <a:pt x="690682" y="921226"/>
                  <a:pt x="681770" y="882712"/>
                  <a:pt x="692150" y="939800"/>
                </a:cubicBezTo>
                <a:cubicBezTo>
                  <a:pt x="694081" y="950419"/>
                  <a:pt x="696859" y="960883"/>
                  <a:pt x="698500" y="971550"/>
                </a:cubicBezTo>
                <a:cubicBezTo>
                  <a:pt x="701991" y="994241"/>
                  <a:pt x="708847" y="1058323"/>
                  <a:pt x="711200" y="1079500"/>
                </a:cubicBezTo>
                <a:cubicBezTo>
                  <a:pt x="713317" y="1291167"/>
                  <a:pt x="713667" y="1502858"/>
                  <a:pt x="717550" y="1714500"/>
                </a:cubicBezTo>
                <a:cubicBezTo>
                  <a:pt x="717902" y="1733664"/>
                  <a:pt x="722740" y="1752518"/>
                  <a:pt x="723900" y="1771650"/>
                </a:cubicBezTo>
                <a:cubicBezTo>
                  <a:pt x="727898" y="1837613"/>
                  <a:pt x="734801" y="2060572"/>
                  <a:pt x="736600" y="2114550"/>
                </a:cubicBezTo>
                <a:cubicBezTo>
                  <a:pt x="727581" y="2204736"/>
                  <a:pt x="728700" y="2153103"/>
                  <a:pt x="736600" y="2247900"/>
                </a:cubicBezTo>
                <a:cubicBezTo>
                  <a:pt x="744052" y="2337320"/>
                  <a:pt x="716626" y="2321675"/>
                  <a:pt x="762000" y="2336800"/>
                </a:cubicBezTo>
                <a:cubicBezTo>
                  <a:pt x="766233" y="2330450"/>
                  <a:pt x="772287" y="2324990"/>
                  <a:pt x="774700" y="2317750"/>
                </a:cubicBezTo>
                <a:cubicBezTo>
                  <a:pt x="779451" y="2303498"/>
                  <a:pt x="786700" y="2228797"/>
                  <a:pt x="787400" y="2222500"/>
                </a:cubicBezTo>
                <a:cubicBezTo>
                  <a:pt x="789517" y="2129367"/>
                  <a:pt x="789789" y="2036173"/>
                  <a:pt x="793750" y="1943100"/>
                </a:cubicBezTo>
                <a:cubicBezTo>
                  <a:pt x="794035" y="1936413"/>
                  <a:pt x="800100" y="1930743"/>
                  <a:pt x="800100" y="1924050"/>
                </a:cubicBezTo>
                <a:cubicBezTo>
                  <a:pt x="800100" y="1917357"/>
                  <a:pt x="795202" y="1911534"/>
                  <a:pt x="793750" y="1905000"/>
                </a:cubicBezTo>
                <a:cubicBezTo>
                  <a:pt x="755697" y="1733762"/>
                  <a:pt x="793856" y="1879987"/>
                  <a:pt x="755650" y="1739900"/>
                </a:cubicBezTo>
                <a:cubicBezTo>
                  <a:pt x="753533" y="1701800"/>
                  <a:pt x="752606" y="1663615"/>
                  <a:pt x="749300" y="1625600"/>
                </a:cubicBezTo>
                <a:cubicBezTo>
                  <a:pt x="748365" y="1614848"/>
                  <a:pt x="742950" y="1604643"/>
                  <a:pt x="742950" y="1593850"/>
                </a:cubicBezTo>
                <a:cubicBezTo>
                  <a:pt x="742950" y="1555691"/>
                  <a:pt x="747183" y="1517650"/>
                  <a:pt x="749300" y="1479550"/>
                </a:cubicBezTo>
                <a:cubicBezTo>
                  <a:pt x="734413" y="1434889"/>
                  <a:pt x="750778" y="1488420"/>
                  <a:pt x="736600" y="1403350"/>
                </a:cubicBezTo>
                <a:cubicBezTo>
                  <a:pt x="733392" y="1384101"/>
                  <a:pt x="728133" y="1365250"/>
                  <a:pt x="723900" y="1346200"/>
                </a:cubicBezTo>
                <a:cubicBezTo>
                  <a:pt x="721783" y="1322917"/>
                  <a:pt x="719492" y="1299649"/>
                  <a:pt x="717550" y="1276350"/>
                </a:cubicBezTo>
                <a:cubicBezTo>
                  <a:pt x="711370" y="1202186"/>
                  <a:pt x="707066" y="1198449"/>
                  <a:pt x="717550" y="1130300"/>
                </a:cubicBezTo>
                <a:cubicBezTo>
                  <a:pt x="718568" y="1123684"/>
                  <a:pt x="721783" y="1117600"/>
                  <a:pt x="723900" y="1111250"/>
                </a:cubicBezTo>
                <a:cubicBezTo>
                  <a:pt x="726017" y="1092200"/>
                  <a:pt x="727539" y="1073075"/>
                  <a:pt x="730250" y="1054100"/>
                </a:cubicBezTo>
                <a:cubicBezTo>
                  <a:pt x="733892" y="1028608"/>
                  <a:pt x="742950" y="977900"/>
                  <a:pt x="742950" y="977900"/>
                </a:cubicBezTo>
                <a:cubicBezTo>
                  <a:pt x="749300" y="988483"/>
                  <a:pt x="757782" y="998051"/>
                  <a:pt x="762000" y="1009650"/>
                </a:cubicBezTo>
                <a:cubicBezTo>
                  <a:pt x="766400" y="1021750"/>
                  <a:pt x="765977" y="1035095"/>
                  <a:pt x="768350" y="1047750"/>
                </a:cubicBezTo>
                <a:cubicBezTo>
                  <a:pt x="772328" y="1068966"/>
                  <a:pt x="776817" y="1090083"/>
                  <a:pt x="781050" y="1111250"/>
                </a:cubicBezTo>
                <a:cubicBezTo>
                  <a:pt x="797123" y="1288053"/>
                  <a:pt x="781050" y="1081607"/>
                  <a:pt x="781050" y="1441450"/>
                </a:cubicBezTo>
                <a:cubicBezTo>
                  <a:pt x="781050" y="1498639"/>
                  <a:pt x="784544" y="1555782"/>
                  <a:pt x="787400" y="1612900"/>
                </a:cubicBezTo>
                <a:cubicBezTo>
                  <a:pt x="791228" y="1689463"/>
                  <a:pt x="789648" y="1674938"/>
                  <a:pt x="800100" y="1727200"/>
                </a:cubicBezTo>
                <a:cubicBezTo>
                  <a:pt x="802217" y="1792817"/>
                  <a:pt x="802906" y="1858495"/>
                  <a:pt x="806450" y="1924050"/>
                </a:cubicBezTo>
                <a:cubicBezTo>
                  <a:pt x="808450" y="1961057"/>
                  <a:pt x="817501" y="1969270"/>
                  <a:pt x="825500" y="2006600"/>
                </a:cubicBezTo>
                <a:cubicBezTo>
                  <a:pt x="828636" y="2021235"/>
                  <a:pt x="829574" y="2036257"/>
                  <a:pt x="831850" y="2051050"/>
                </a:cubicBezTo>
                <a:cubicBezTo>
                  <a:pt x="833808" y="2063775"/>
                  <a:pt x="835897" y="2076482"/>
                  <a:pt x="838200" y="2089150"/>
                </a:cubicBezTo>
                <a:cubicBezTo>
                  <a:pt x="840131" y="2099769"/>
                  <a:pt x="843024" y="2110216"/>
                  <a:pt x="844550" y="2120900"/>
                </a:cubicBezTo>
                <a:cubicBezTo>
                  <a:pt x="847261" y="2139875"/>
                  <a:pt x="848367" y="2159051"/>
                  <a:pt x="850900" y="2178050"/>
                </a:cubicBezTo>
                <a:cubicBezTo>
                  <a:pt x="854019" y="2201440"/>
                  <a:pt x="857290" y="2219466"/>
                  <a:pt x="863600" y="2241550"/>
                </a:cubicBezTo>
                <a:cubicBezTo>
                  <a:pt x="865439" y="2247986"/>
                  <a:pt x="867833" y="2254250"/>
                  <a:pt x="869950" y="2260600"/>
                </a:cubicBezTo>
                <a:cubicBezTo>
                  <a:pt x="900486" y="2199528"/>
                  <a:pt x="880067" y="2250867"/>
                  <a:pt x="876300" y="2120900"/>
                </a:cubicBezTo>
                <a:cubicBezTo>
                  <a:pt x="873172" y="2012975"/>
                  <a:pt x="876110" y="1904845"/>
                  <a:pt x="869950" y="1797050"/>
                </a:cubicBezTo>
                <a:cubicBezTo>
                  <a:pt x="867627" y="1756401"/>
                  <a:pt x="856281" y="1716758"/>
                  <a:pt x="850900" y="1676400"/>
                </a:cubicBezTo>
                <a:cubicBezTo>
                  <a:pt x="834274" y="1551702"/>
                  <a:pt x="840482" y="1613100"/>
                  <a:pt x="831850" y="1492250"/>
                </a:cubicBezTo>
                <a:cubicBezTo>
                  <a:pt x="833967" y="1443567"/>
                  <a:pt x="838200" y="1394929"/>
                  <a:pt x="838200" y="1346200"/>
                </a:cubicBezTo>
                <a:cubicBezTo>
                  <a:pt x="838200" y="1316491"/>
                  <a:pt x="831850" y="1287009"/>
                  <a:pt x="831850" y="1257300"/>
                </a:cubicBezTo>
                <a:cubicBezTo>
                  <a:pt x="831850" y="1150071"/>
                  <a:pt x="826579" y="1171514"/>
                  <a:pt x="844550" y="1117600"/>
                </a:cubicBezTo>
                <a:cubicBezTo>
                  <a:pt x="850900" y="1119717"/>
                  <a:pt x="859419" y="1118723"/>
                  <a:pt x="863600" y="1123950"/>
                </a:cubicBezTo>
                <a:cubicBezTo>
                  <a:pt x="869052" y="1130765"/>
                  <a:pt x="868930" y="1140683"/>
                  <a:pt x="869950" y="1149350"/>
                </a:cubicBezTo>
                <a:cubicBezTo>
                  <a:pt x="873175" y="1176759"/>
                  <a:pt x="874630" y="1204353"/>
                  <a:pt x="876300" y="1231900"/>
                </a:cubicBezTo>
                <a:cubicBezTo>
                  <a:pt x="878864" y="1274209"/>
                  <a:pt x="880232" y="1316583"/>
                  <a:pt x="882650" y="1358900"/>
                </a:cubicBezTo>
                <a:cubicBezTo>
                  <a:pt x="884465" y="1390669"/>
                  <a:pt x="887510" y="1422364"/>
                  <a:pt x="889000" y="1454150"/>
                </a:cubicBezTo>
                <a:cubicBezTo>
                  <a:pt x="893860" y="1557839"/>
                  <a:pt x="896601" y="1661622"/>
                  <a:pt x="901700" y="1765300"/>
                </a:cubicBezTo>
                <a:cubicBezTo>
                  <a:pt x="902952" y="1790757"/>
                  <a:pt x="904681" y="1816236"/>
                  <a:pt x="908050" y="1841500"/>
                </a:cubicBezTo>
                <a:cubicBezTo>
                  <a:pt x="908935" y="1848135"/>
                  <a:pt x="912283" y="1854200"/>
                  <a:pt x="914400" y="1860550"/>
                </a:cubicBezTo>
                <a:cubicBezTo>
                  <a:pt x="918737" y="1951629"/>
                  <a:pt x="921382" y="2043087"/>
                  <a:pt x="933450" y="2133600"/>
                </a:cubicBezTo>
                <a:cubicBezTo>
                  <a:pt x="939151" y="2176354"/>
                  <a:pt x="938692" y="2168376"/>
                  <a:pt x="952500" y="2209800"/>
                </a:cubicBezTo>
                <a:lnTo>
                  <a:pt x="958850" y="2228850"/>
                </a:lnTo>
                <a:cubicBezTo>
                  <a:pt x="1000869" y="2165822"/>
                  <a:pt x="972254" y="2216827"/>
                  <a:pt x="965200" y="2051050"/>
                </a:cubicBezTo>
                <a:cubicBezTo>
                  <a:pt x="963218" y="2004477"/>
                  <a:pt x="960608" y="1957932"/>
                  <a:pt x="958850" y="1911350"/>
                </a:cubicBezTo>
                <a:cubicBezTo>
                  <a:pt x="952509" y="1743314"/>
                  <a:pt x="955149" y="1695354"/>
                  <a:pt x="939800" y="1530350"/>
                </a:cubicBezTo>
                <a:cubicBezTo>
                  <a:pt x="937027" y="1500544"/>
                  <a:pt x="931333" y="1471083"/>
                  <a:pt x="927100" y="1441450"/>
                </a:cubicBezTo>
                <a:cubicBezTo>
                  <a:pt x="929217" y="1382183"/>
                  <a:pt x="929751" y="1322839"/>
                  <a:pt x="933450" y="1263650"/>
                </a:cubicBezTo>
                <a:cubicBezTo>
                  <a:pt x="933994" y="1254940"/>
                  <a:pt x="936362" y="1246272"/>
                  <a:pt x="939800" y="1238250"/>
                </a:cubicBezTo>
                <a:cubicBezTo>
                  <a:pt x="942806" y="1231235"/>
                  <a:pt x="948267" y="1225550"/>
                  <a:pt x="952500" y="1219200"/>
                </a:cubicBezTo>
                <a:cubicBezTo>
                  <a:pt x="970915" y="1274446"/>
                  <a:pt x="952500" y="1211267"/>
                  <a:pt x="952500" y="1339850"/>
                </a:cubicBezTo>
                <a:cubicBezTo>
                  <a:pt x="952500" y="1358041"/>
                  <a:pt x="960889" y="1440984"/>
                  <a:pt x="965200" y="1466850"/>
                </a:cubicBezTo>
                <a:cubicBezTo>
                  <a:pt x="966635" y="1475458"/>
                  <a:pt x="969989" y="1483664"/>
                  <a:pt x="971550" y="1492250"/>
                </a:cubicBezTo>
                <a:cubicBezTo>
                  <a:pt x="974227" y="1506976"/>
                  <a:pt x="975439" y="1521937"/>
                  <a:pt x="977900" y="1536700"/>
                </a:cubicBezTo>
                <a:cubicBezTo>
                  <a:pt x="979674" y="1547346"/>
                  <a:pt x="982133" y="1557867"/>
                  <a:pt x="984250" y="1568450"/>
                </a:cubicBezTo>
                <a:cubicBezTo>
                  <a:pt x="988483" y="1619250"/>
                  <a:pt x="991321" y="1670186"/>
                  <a:pt x="996950" y="1720850"/>
                </a:cubicBezTo>
                <a:cubicBezTo>
                  <a:pt x="1004264" y="1786674"/>
                  <a:pt x="998651" y="1759405"/>
                  <a:pt x="1009650" y="1803400"/>
                </a:cubicBezTo>
                <a:cubicBezTo>
                  <a:pt x="1011767" y="1894417"/>
                  <a:pt x="1012210" y="1985488"/>
                  <a:pt x="1016000" y="2076450"/>
                </a:cubicBezTo>
                <a:cubicBezTo>
                  <a:pt x="1016449" y="2087234"/>
                  <a:pt x="1021011" y="2097490"/>
                  <a:pt x="1022350" y="2108200"/>
                </a:cubicBezTo>
                <a:cubicBezTo>
                  <a:pt x="1033480" y="2197237"/>
                  <a:pt x="1020112" y="2152286"/>
                  <a:pt x="1035050" y="2197100"/>
                </a:cubicBezTo>
                <a:cubicBezTo>
                  <a:pt x="1043517" y="2194983"/>
                  <a:pt x="1053635" y="2196202"/>
                  <a:pt x="1060450" y="2190750"/>
                </a:cubicBezTo>
                <a:cubicBezTo>
                  <a:pt x="1065677" y="2186569"/>
                  <a:pt x="1065853" y="2178326"/>
                  <a:pt x="1066800" y="2171700"/>
                </a:cubicBezTo>
                <a:cubicBezTo>
                  <a:pt x="1070106" y="2148556"/>
                  <a:pt x="1071033" y="2125133"/>
                  <a:pt x="1073150" y="2101850"/>
                </a:cubicBezTo>
                <a:cubicBezTo>
                  <a:pt x="1071033" y="2042583"/>
                  <a:pt x="1068776" y="1983322"/>
                  <a:pt x="1066800" y="1924050"/>
                </a:cubicBezTo>
                <a:cubicBezTo>
                  <a:pt x="1064542" y="1856321"/>
                  <a:pt x="1063599" y="1788543"/>
                  <a:pt x="1060450" y="1720850"/>
                </a:cubicBezTo>
                <a:cubicBezTo>
                  <a:pt x="1058173" y="1671895"/>
                  <a:pt x="1052899" y="1646542"/>
                  <a:pt x="1047750" y="1600200"/>
                </a:cubicBezTo>
                <a:cubicBezTo>
                  <a:pt x="1045401" y="1579058"/>
                  <a:pt x="1044038" y="1557808"/>
                  <a:pt x="1041400" y="1536700"/>
                </a:cubicBezTo>
                <a:cubicBezTo>
                  <a:pt x="1028350" y="1432298"/>
                  <a:pt x="1041704" y="1557880"/>
                  <a:pt x="1028700" y="1466850"/>
                </a:cubicBezTo>
                <a:cubicBezTo>
                  <a:pt x="1025989" y="1447875"/>
                  <a:pt x="1024467" y="1428750"/>
                  <a:pt x="1022350" y="1409700"/>
                </a:cubicBezTo>
                <a:cubicBezTo>
                  <a:pt x="1024467" y="1367367"/>
                  <a:pt x="1018992" y="1323959"/>
                  <a:pt x="1028700" y="1282700"/>
                </a:cubicBezTo>
                <a:cubicBezTo>
                  <a:pt x="1030757" y="1273958"/>
                  <a:pt x="1043043" y="1294102"/>
                  <a:pt x="1047750" y="1301750"/>
                </a:cubicBezTo>
                <a:cubicBezTo>
                  <a:pt x="1060153" y="1321905"/>
                  <a:pt x="1070711" y="1343278"/>
                  <a:pt x="1079500" y="1365250"/>
                </a:cubicBezTo>
                <a:cubicBezTo>
                  <a:pt x="1083733" y="1375833"/>
                  <a:pt x="1087571" y="1386584"/>
                  <a:pt x="1092200" y="1397000"/>
                </a:cubicBezTo>
                <a:cubicBezTo>
                  <a:pt x="1096045" y="1405650"/>
                  <a:pt x="1101576" y="1413537"/>
                  <a:pt x="1104900" y="1422400"/>
                </a:cubicBezTo>
                <a:cubicBezTo>
                  <a:pt x="1107964" y="1430572"/>
                  <a:pt x="1108852" y="1439409"/>
                  <a:pt x="1111250" y="1447800"/>
                </a:cubicBezTo>
                <a:cubicBezTo>
                  <a:pt x="1113089" y="1454236"/>
                  <a:pt x="1115483" y="1460500"/>
                  <a:pt x="1117600" y="1466850"/>
                </a:cubicBezTo>
                <a:cubicBezTo>
                  <a:pt x="1121911" y="1501338"/>
                  <a:pt x="1130300" y="1562781"/>
                  <a:pt x="1130300" y="1593850"/>
                </a:cubicBezTo>
                <a:cubicBezTo>
                  <a:pt x="1130300" y="1610915"/>
                  <a:pt x="1126067" y="1627717"/>
                  <a:pt x="1123950" y="1644650"/>
                </a:cubicBezTo>
                <a:cubicBezTo>
                  <a:pt x="1126417" y="1750730"/>
                  <a:pt x="1121157" y="1866402"/>
                  <a:pt x="1136650" y="1974850"/>
                </a:cubicBezTo>
                <a:cubicBezTo>
                  <a:pt x="1138176" y="1985534"/>
                  <a:pt x="1140883" y="1996017"/>
                  <a:pt x="1143000" y="2006600"/>
                </a:cubicBezTo>
                <a:cubicBezTo>
                  <a:pt x="1145117" y="2061633"/>
                  <a:pt x="1141279" y="2117221"/>
                  <a:pt x="1149350" y="2171700"/>
                </a:cubicBezTo>
                <a:cubicBezTo>
                  <a:pt x="1150331" y="2178321"/>
                  <a:pt x="1161707" y="2178050"/>
                  <a:pt x="1168400" y="2178050"/>
                </a:cubicBezTo>
                <a:cubicBezTo>
                  <a:pt x="1175093" y="2178050"/>
                  <a:pt x="1181100" y="2173817"/>
                  <a:pt x="1187450" y="2171700"/>
                </a:cubicBezTo>
                <a:cubicBezTo>
                  <a:pt x="1211092" y="2100775"/>
                  <a:pt x="1200824" y="2139011"/>
                  <a:pt x="1187450" y="1981200"/>
                </a:cubicBezTo>
                <a:cubicBezTo>
                  <a:pt x="1181686" y="1913183"/>
                  <a:pt x="1170879" y="1845687"/>
                  <a:pt x="1162050" y="1778000"/>
                </a:cubicBezTo>
                <a:cubicBezTo>
                  <a:pt x="1152245" y="1702828"/>
                  <a:pt x="1148648" y="1684889"/>
                  <a:pt x="1136650" y="1612900"/>
                </a:cubicBezTo>
                <a:cubicBezTo>
                  <a:pt x="1138767" y="1553633"/>
                  <a:pt x="1134897" y="1493848"/>
                  <a:pt x="1143000" y="1435100"/>
                </a:cubicBezTo>
                <a:cubicBezTo>
                  <a:pt x="1143915" y="1428469"/>
                  <a:pt x="1156063" y="1425757"/>
                  <a:pt x="1162050" y="1428750"/>
                </a:cubicBezTo>
                <a:cubicBezTo>
                  <a:pt x="1168037" y="1431743"/>
                  <a:pt x="1166561" y="1441364"/>
                  <a:pt x="1168400" y="1447800"/>
                </a:cubicBezTo>
                <a:cubicBezTo>
                  <a:pt x="1175706" y="1473370"/>
                  <a:pt x="1178102" y="1489171"/>
                  <a:pt x="1181100" y="1517650"/>
                </a:cubicBezTo>
                <a:cubicBezTo>
                  <a:pt x="1183768" y="1542998"/>
                  <a:pt x="1184914" y="1568488"/>
                  <a:pt x="1187450" y="1593850"/>
                </a:cubicBezTo>
                <a:cubicBezTo>
                  <a:pt x="1189148" y="1610830"/>
                  <a:pt x="1191915" y="1627689"/>
                  <a:pt x="1193800" y="1644650"/>
                </a:cubicBezTo>
                <a:cubicBezTo>
                  <a:pt x="1198179" y="1684059"/>
                  <a:pt x="1199576" y="1714521"/>
                  <a:pt x="1206500" y="1752600"/>
                </a:cubicBezTo>
                <a:cubicBezTo>
                  <a:pt x="1208061" y="1761186"/>
                  <a:pt x="1210733" y="1769533"/>
                  <a:pt x="1212850" y="1778000"/>
                </a:cubicBezTo>
                <a:cubicBezTo>
                  <a:pt x="1214967" y="1824567"/>
                  <a:pt x="1215879" y="1871204"/>
                  <a:pt x="1219200" y="1917700"/>
                </a:cubicBezTo>
                <a:cubicBezTo>
                  <a:pt x="1220117" y="1930542"/>
                  <a:pt x="1223953" y="1943024"/>
                  <a:pt x="1225550" y="1955800"/>
                </a:cubicBezTo>
                <a:cubicBezTo>
                  <a:pt x="1228188" y="1976908"/>
                  <a:pt x="1229026" y="1998223"/>
                  <a:pt x="1231900" y="2019300"/>
                </a:cubicBezTo>
                <a:cubicBezTo>
                  <a:pt x="1235379" y="2044814"/>
                  <a:pt x="1236457" y="2071071"/>
                  <a:pt x="1244600" y="2095500"/>
                </a:cubicBezTo>
                <a:cubicBezTo>
                  <a:pt x="1246717" y="2101850"/>
                  <a:pt x="1247237" y="2108981"/>
                  <a:pt x="1250950" y="2114550"/>
                </a:cubicBezTo>
                <a:cubicBezTo>
                  <a:pt x="1255931" y="2122022"/>
                  <a:pt x="1262528" y="2128619"/>
                  <a:pt x="1270000" y="2133600"/>
                </a:cubicBezTo>
                <a:cubicBezTo>
                  <a:pt x="1275569" y="2137313"/>
                  <a:pt x="1282700" y="2137833"/>
                  <a:pt x="1289050" y="2139950"/>
                </a:cubicBezTo>
                <a:cubicBezTo>
                  <a:pt x="1282700" y="2089150"/>
                  <a:pt x="1277240" y="2038231"/>
                  <a:pt x="1270000" y="1987550"/>
                </a:cubicBezTo>
                <a:cubicBezTo>
                  <a:pt x="1266653" y="1964123"/>
                  <a:pt x="1260120" y="1941196"/>
                  <a:pt x="1257300" y="1917700"/>
                </a:cubicBezTo>
                <a:cubicBezTo>
                  <a:pt x="1253760" y="1888203"/>
                  <a:pt x="1253067" y="1858433"/>
                  <a:pt x="1250950" y="1828800"/>
                </a:cubicBezTo>
                <a:cubicBezTo>
                  <a:pt x="1253067" y="1816100"/>
                  <a:pt x="1257300" y="1803575"/>
                  <a:pt x="1257300" y="1790700"/>
                </a:cubicBezTo>
                <a:cubicBezTo>
                  <a:pt x="1257300" y="1771202"/>
                  <a:pt x="1249871" y="1669926"/>
                  <a:pt x="1244600" y="1638300"/>
                </a:cubicBezTo>
                <a:cubicBezTo>
                  <a:pt x="1241392" y="1619051"/>
                  <a:pt x="1236133" y="1600200"/>
                  <a:pt x="1231900" y="1581150"/>
                </a:cubicBezTo>
                <a:cubicBezTo>
                  <a:pt x="1234017" y="1559983"/>
                  <a:pt x="1234078" y="1538509"/>
                  <a:pt x="1238250" y="1517650"/>
                </a:cubicBezTo>
                <a:cubicBezTo>
                  <a:pt x="1240485" y="1506473"/>
                  <a:pt x="1240755" y="1490998"/>
                  <a:pt x="1250950" y="1485900"/>
                </a:cubicBezTo>
                <a:cubicBezTo>
                  <a:pt x="1257776" y="1482487"/>
                  <a:pt x="1259417" y="1498600"/>
                  <a:pt x="1263650" y="1504950"/>
                </a:cubicBezTo>
                <a:cubicBezTo>
                  <a:pt x="1265767" y="1524000"/>
                  <a:pt x="1270000" y="1542933"/>
                  <a:pt x="1270000" y="1562100"/>
                </a:cubicBezTo>
                <a:cubicBezTo>
                  <a:pt x="1270000" y="1583372"/>
                  <a:pt x="1262764" y="1604346"/>
                  <a:pt x="1263650" y="1625600"/>
                </a:cubicBezTo>
                <a:cubicBezTo>
                  <a:pt x="1264896" y="1655508"/>
                  <a:pt x="1272637" y="1684797"/>
                  <a:pt x="1276350" y="1714500"/>
                </a:cubicBezTo>
                <a:cubicBezTo>
                  <a:pt x="1278988" y="1735608"/>
                  <a:pt x="1278780" y="1757092"/>
                  <a:pt x="1282700" y="1778000"/>
                </a:cubicBezTo>
                <a:cubicBezTo>
                  <a:pt x="1285167" y="1791158"/>
                  <a:pt x="1295400" y="1816100"/>
                  <a:pt x="1295400" y="1816100"/>
                </a:cubicBezTo>
                <a:cubicBezTo>
                  <a:pt x="1301750" y="1805517"/>
                  <a:pt x="1310232" y="1795949"/>
                  <a:pt x="1314450" y="1784350"/>
                </a:cubicBezTo>
                <a:cubicBezTo>
                  <a:pt x="1329892" y="1741883"/>
                  <a:pt x="1314450" y="1635844"/>
                  <a:pt x="1314450" y="1619250"/>
                </a:cubicBezTo>
                <a:cubicBezTo>
                  <a:pt x="1314450" y="1606375"/>
                  <a:pt x="1318497" y="1644682"/>
                  <a:pt x="1320800" y="1657350"/>
                </a:cubicBezTo>
                <a:cubicBezTo>
                  <a:pt x="1322731" y="1667969"/>
                  <a:pt x="1324532" y="1678629"/>
                  <a:pt x="1327150" y="1689100"/>
                </a:cubicBezTo>
                <a:cubicBezTo>
                  <a:pt x="1328773" y="1695594"/>
                  <a:pt x="1332048" y="1701616"/>
                  <a:pt x="1333500" y="1708150"/>
                </a:cubicBezTo>
                <a:cubicBezTo>
                  <a:pt x="1336293" y="1720719"/>
                  <a:pt x="1334898" y="1734365"/>
                  <a:pt x="1339850" y="1746250"/>
                </a:cubicBezTo>
                <a:cubicBezTo>
                  <a:pt x="1345721" y="1760339"/>
                  <a:pt x="1356783" y="1771650"/>
                  <a:pt x="1365250" y="1784350"/>
                </a:cubicBezTo>
                <a:cubicBezTo>
                  <a:pt x="1369483" y="1790700"/>
                  <a:pt x="1375537" y="1796160"/>
                  <a:pt x="1377950" y="1803400"/>
                </a:cubicBezTo>
                <a:lnTo>
                  <a:pt x="1384300" y="1822450"/>
                </a:lnTo>
                <a:cubicBezTo>
                  <a:pt x="1399117" y="1820333"/>
                  <a:pt x="1414414" y="1820401"/>
                  <a:pt x="1428750" y="1816100"/>
                </a:cubicBezTo>
                <a:cubicBezTo>
                  <a:pt x="1436060" y="1813907"/>
                  <a:pt x="1440200" y="1804091"/>
                  <a:pt x="1447800" y="1803400"/>
                </a:cubicBezTo>
                <a:cubicBezTo>
                  <a:pt x="1464795" y="1801855"/>
                  <a:pt x="1481667" y="1807633"/>
                  <a:pt x="1498600" y="1809750"/>
                </a:cubicBezTo>
                <a:cubicBezTo>
                  <a:pt x="1494367" y="1820333"/>
                  <a:pt x="1489175" y="1830582"/>
                  <a:pt x="1485900" y="1841500"/>
                </a:cubicBezTo>
                <a:cubicBezTo>
                  <a:pt x="1471766" y="1888612"/>
                  <a:pt x="1480013" y="1940451"/>
                  <a:pt x="1485900" y="1987550"/>
                </a:cubicBezTo>
                <a:cubicBezTo>
                  <a:pt x="1487560" y="2000834"/>
                  <a:pt x="1495353" y="2012663"/>
                  <a:pt x="1498600" y="2025650"/>
                </a:cubicBezTo>
                <a:lnTo>
                  <a:pt x="1504950" y="2051050"/>
                </a:lnTo>
                <a:cubicBezTo>
                  <a:pt x="1498600" y="2059517"/>
                  <a:pt x="1496402" y="2075137"/>
                  <a:pt x="1485900" y="2076450"/>
                </a:cubicBezTo>
                <a:cubicBezTo>
                  <a:pt x="1473653" y="2077981"/>
                  <a:pt x="1462877" y="2066127"/>
                  <a:pt x="1454150" y="2057400"/>
                </a:cubicBezTo>
                <a:cubicBezTo>
                  <a:pt x="1449417" y="2052667"/>
                  <a:pt x="1449252" y="2044884"/>
                  <a:pt x="1447800" y="2038350"/>
                </a:cubicBezTo>
                <a:cubicBezTo>
                  <a:pt x="1445007" y="2025781"/>
                  <a:pt x="1444243" y="2012819"/>
                  <a:pt x="1441450" y="2000250"/>
                </a:cubicBezTo>
                <a:cubicBezTo>
                  <a:pt x="1439998" y="1993716"/>
                  <a:pt x="1439209" y="1986484"/>
                  <a:pt x="1435100" y="1981200"/>
                </a:cubicBezTo>
                <a:cubicBezTo>
                  <a:pt x="1424073" y="1967023"/>
                  <a:pt x="1397000" y="1943100"/>
                  <a:pt x="1397000" y="1943100"/>
                </a:cubicBezTo>
                <a:cubicBezTo>
                  <a:pt x="1394883" y="1953683"/>
                  <a:pt x="1391780" y="1964116"/>
                  <a:pt x="1390650" y="1974850"/>
                </a:cubicBezTo>
                <a:cubicBezTo>
                  <a:pt x="1387540" y="2004396"/>
                  <a:pt x="1395726" y="2036326"/>
                  <a:pt x="1384300" y="2063750"/>
                </a:cubicBezTo>
                <a:cubicBezTo>
                  <a:pt x="1380659" y="2072488"/>
                  <a:pt x="1367367" y="2055283"/>
                  <a:pt x="1358900" y="2051050"/>
                </a:cubicBezTo>
                <a:cubicBezTo>
                  <a:pt x="1354667" y="2044700"/>
                  <a:pt x="1350885" y="2038024"/>
                  <a:pt x="1346200" y="2032000"/>
                </a:cubicBezTo>
                <a:cubicBezTo>
                  <a:pt x="1336051" y="2018951"/>
                  <a:pt x="1323325" y="2007847"/>
                  <a:pt x="1314450" y="1993900"/>
                </a:cubicBezTo>
                <a:cubicBezTo>
                  <a:pt x="1308330" y="1984283"/>
                  <a:pt x="1305983" y="1972733"/>
                  <a:pt x="1301750" y="1962150"/>
                </a:cubicBezTo>
                <a:cubicBezTo>
                  <a:pt x="1299633" y="1949450"/>
                  <a:pt x="1305700" y="1931775"/>
                  <a:pt x="1295400" y="1924050"/>
                </a:cubicBezTo>
                <a:cubicBezTo>
                  <a:pt x="1288216" y="1918662"/>
                  <a:pt x="1277163" y="1934157"/>
                  <a:pt x="1276350" y="1943100"/>
                </a:cubicBezTo>
                <a:cubicBezTo>
                  <a:pt x="1272704" y="1983207"/>
                  <a:pt x="1271128" y="2025176"/>
                  <a:pt x="1282700" y="2063750"/>
                </a:cubicBezTo>
                <a:cubicBezTo>
                  <a:pt x="1285801" y="2074088"/>
                  <a:pt x="1304072" y="2067135"/>
                  <a:pt x="1314450" y="2070100"/>
                </a:cubicBezTo>
                <a:cubicBezTo>
                  <a:pt x="1319001" y="2071400"/>
                  <a:pt x="1322917" y="2074333"/>
                  <a:pt x="1327150" y="207645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0" y="367728"/>
            <a:ext cx="9144001" cy="523220"/>
          </a:xfrm>
          <a:prstGeom prst="rect">
            <a:avLst/>
          </a:prstGeom>
          <a:noFill/>
        </p:spPr>
        <p:txBody>
          <a:bodyPr wrap="square" rtlCol="0">
            <a:spAutoFit/>
          </a:bodyPr>
          <a:lstStyle/>
          <a:p>
            <a:pPr algn="ctr"/>
            <a:r>
              <a:rPr lang="en-US" sz="2800" b="1" i="1" dirty="0">
                <a:solidFill>
                  <a:srgbClr val="595959"/>
                </a:solidFill>
              </a:rPr>
              <a:t>Step-by-step planning of </a:t>
            </a:r>
            <a:r>
              <a:rPr lang="en-US" sz="2800" b="1" i="1" dirty="0" err="1">
                <a:solidFill>
                  <a:srgbClr val="595959"/>
                </a:solidFill>
              </a:rPr>
              <a:t>GxH</a:t>
            </a:r>
            <a:endParaRPr lang="en-US" sz="2800" i="1" dirty="0">
              <a:solidFill>
                <a:srgbClr val="595959"/>
              </a:solidFill>
            </a:endParaRPr>
          </a:p>
        </p:txBody>
      </p:sp>
      <p:sp>
        <p:nvSpPr>
          <p:cNvPr id="39" name="TextBox 38"/>
          <p:cNvSpPr txBox="1"/>
          <p:nvPr/>
        </p:nvSpPr>
        <p:spPr>
          <a:xfrm rot="625172">
            <a:off x="2377548" y="5459597"/>
            <a:ext cx="2299142" cy="542136"/>
          </a:xfrm>
          <a:prstGeom prst="rect">
            <a:avLst/>
          </a:prstGeom>
          <a:noFill/>
        </p:spPr>
        <p:txBody>
          <a:bodyPr wrap="square" rtlCol="0">
            <a:spAutoFit/>
          </a:bodyPr>
          <a:lstStyle/>
          <a:p>
            <a:pPr algn="ctr">
              <a:lnSpc>
                <a:spcPct val="80000"/>
              </a:lnSpc>
            </a:pPr>
            <a:r>
              <a:rPr lang="mr-IN" dirty="0">
                <a:solidFill>
                  <a:srgbClr val="FF0000"/>
                </a:solidFill>
                <a:latin typeface="Chalkduster"/>
                <a:cs typeface="Chalkduster"/>
              </a:rPr>
              <a:t>…</a:t>
            </a:r>
            <a:r>
              <a:rPr lang="en-US" dirty="0">
                <a:solidFill>
                  <a:srgbClr val="FF0000"/>
                </a:solidFill>
                <a:latin typeface="Chalkduster"/>
                <a:cs typeface="Chalkduster"/>
              </a:rPr>
              <a:t>or yet another direction</a:t>
            </a:r>
          </a:p>
        </p:txBody>
      </p:sp>
    </p:spTree>
    <p:extLst>
      <p:ext uri="{BB962C8B-B14F-4D97-AF65-F5344CB8AC3E}">
        <p14:creationId xmlns:p14="http://schemas.microsoft.com/office/powerpoint/2010/main" val="668269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8"/>
            <a:ext cx="9144000" cy="1527390"/>
          </a:xfrm>
        </p:spPr>
        <p:txBody>
          <a:bodyPr>
            <a:normAutofit/>
          </a:bodyPr>
          <a:lstStyle/>
          <a:p>
            <a:r>
              <a:rPr lang="en-US" sz="3600" dirty="0"/>
              <a:t>Human Phenotypes &amp;</a:t>
            </a:r>
            <a:br>
              <a:rPr lang="en-US" sz="3600" dirty="0"/>
            </a:br>
            <a:r>
              <a:rPr lang="en-US" sz="3600" dirty="0"/>
              <a:t> the </a:t>
            </a:r>
            <a:r>
              <a:rPr lang="en-US" sz="3600" i="1" dirty="0"/>
              <a:t>continuity of knowledge</a:t>
            </a:r>
          </a:p>
        </p:txBody>
      </p:sp>
      <p:sp>
        <p:nvSpPr>
          <p:cNvPr id="7" name="Round Same Side Corner Rectangle 6"/>
          <p:cNvSpPr/>
          <p:nvPr/>
        </p:nvSpPr>
        <p:spPr>
          <a:xfrm>
            <a:off x="455911" y="4404224"/>
            <a:ext cx="8228108" cy="466789"/>
          </a:xfrm>
          <a:prstGeom prst="round2SameRect">
            <a:avLst>
              <a:gd name="adj1" fmla="val 27445"/>
              <a:gd name="adj2" fmla="val 0"/>
            </a:avLst>
          </a:prstGeom>
          <a:pattFill prst="lgConfetti">
            <a:fgClr>
              <a:srgbClr val="008000"/>
            </a:fgClr>
            <a:bgClr>
              <a:prstClr val="white"/>
            </a:bgClr>
          </a:patt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Genetics </a:t>
            </a:r>
            <a:r>
              <a:rPr lang="en-US" sz="2800" b="1" dirty="0">
                <a:solidFill>
                  <a:srgbClr val="000000"/>
                </a:solidFill>
                <a:latin typeface="Wingdings"/>
                <a:ea typeface="Wingdings"/>
                <a:cs typeface="Wingdings"/>
                <a:sym typeface="Wingdings"/>
              </a:rPr>
              <a:t> </a:t>
            </a:r>
            <a:r>
              <a:rPr lang="en-US" sz="2800" b="1" dirty="0">
                <a:solidFill>
                  <a:srgbClr val="000000"/>
                </a:solidFill>
              </a:rPr>
              <a:t>PHENOTYPE </a:t>
            </a:r>
            <a:r>
              <a:rPr lang="en-US" sz="2800" b="1" dirty="0">
                <a:solidFill>
                  <a:srgbClr val="000000"/>
                </a:solidFill>
                <a:latin typeface="Wingdings"/>
                <a:ea typeface="Wingdings"/>
                <a:cs typeface="Wingdings"/>
                <a:sym typeface="Wingdings"/>
              </a:rPr>
              <a:t> </a:t>
            </a:r>
            <a:r>
              <a:rPr lang="en-US" sz="2800" b="1" dirty="0">
                <a:solidFill>
                  <a:srgbClr val="000000"/>
                </a:solidFill>
                <a:sym typeface="Wingdings"/>
              </a:rPr>
              <a:t>E</a:t>
            </a:r>
            <a:r>
              <a:rPr lang="en-US" sz="2800" b="1" dirty="0">
                <a:solidFill>
                  <a:srgbClr val="000000"/>
                </a:solidFill>
              </a:rPr>
              <a:t>volution</a:t>
            </a:r>
          </a:p>
        </p:txBody>
      </p:sp>
      <p:sp>
        <p:nvSpPr>
          <p:cNvPr id="8" name="Round Same Side Corner Rectangle 7"/>
          <p:cNvSpPr/>
          <p:nvPr/>
        </p:nvSpPr>
        <p:spPr>
          <a:xfrm>
            <a:off x="890112" y="3924286"/>
            <a:ext cx="7500821" cy="466789"/>
          </a:xfrm>
          <a:prstGeom prst="round2SameRect">
            <a:avLst>
              <a:gd name="adj1" fmla="val 27445"/>
              <a:gd name="adj2" fmla="val 0"/>
            </a:avLst>
          </a:prstGeom>
          <a:solidFill>
            <a:srgbClr val="FEABB5"/>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molecular, cellular, tissue biology, physiology (medicine)</a:t>
            </a:r>
          </a:p>
        </p:txBody>
      </p:sp>
      <p:sp>
        <p:nvSpPr>
          <p:cNvPr id="9" name="Round Same Side Corner Rectangle 8"/>
          <p:cNvSpPr/>
          <p:nvPr/>
        </p:nvSpPr>
        <p:spPr>
          <a:xfrm>
            <a:off x="2176139" y="3436182"/>
            <a:ext cx="5246337" cy="466789"/>
          </a:xfrm>
          <a:prstGeom prst="round2SameRect">
            <a:avLst>
              <a:gd name="adj1" fmla="val 27445"/>
              <a:gd name="adj2" fmla="val 0"/>
            </a:avLst>
          </a:prstGeom>
          <a:solidFill>
            <a:schemeClr val="tx2">
              <a:lumMod val="20000"/>
              <a:lumOff val="80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Behavior (tools, psychology, sociology)</a:t>
            </a:r>
          </a:p>
        </p:txBody>
      </p:sp>
      <p:sp>
        <p:nvSpPr>
          <p:cNvPr id="10" name="Round Same Side Corner Rectangle 9"/>
          <p:cNvSpPr/>
          <p:nvPr/>
        </p:nvSpPr>
        <p:spPr>
          <a:xfrm>
            <a:off x="2729746" y="2937222"/>
            <a:ext cx="3820968" cy="466789"/>
          </a:xfrm>
          <a:prstGeom prst="round2SameRect">
            <a:avLst>
              <a:gd name="adj1" fmla="val 27445"/>
              <a:gd name="adj2" fmla="val 0"/>
            </a:avLst>
          </a:prstGeom>
          <a:solidFill>
            <a:schemeClr val="accent6">
              <a:lumMod val="20000"/>
              <a:lumOff val="80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Art, history, language</a:t>
            </a:r>
          </a:p>
        </p:txBody>
      </p:sp>
      <p:sp>
        <p:nvSpPr>
          <p:cNvPr id="11" name="Round Same Side Corner Rectangle 10"/>
          <p:cNvSpPr/>
          <p:nvPr/>
        </p:nvSpPr>
        <p:spPr>
          <a:xfrm>
            <a:off x="3109672" y="2453071"/>
            <a:ext cx="3137531" cy="466789"/>
          </a:xfrm>
          <a:prstGeom prst="round2SameRect">
            <a:avLst>
              <a:gd name="adj1" fmla="val 27445"/>
              <a:gd name="adj2" fmla="val 0"/>
            </a:avLst>
          </a:prstGeom>
          <a:solidFill>
            <a:schemeClr val="accent4">
              <a:lumMod val="20000"/>
              <a:lumOff val="80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Philosophy &amp; Science</a:t>
            </a:r>
          </a:p>
        </p:txBody>
      </p:sp>
      <p:sp>
        <p:nvSpPr>
          <p:cNvPr id="12" name="TextBox 11"/>
          <p:cNvSpPr txBox="1"/>
          <p:nvPr/>
        </p:nvSpPr>
        <p:spPr>
          <a:xfrm>
            <a:off x="6846616" y="5191249"/>
            <a:ext cx="1570637" cy="400110"/>
          </a:xfrm>
          <a:prstGeom prst="rect">
            <a:avLst/>
          </a:prstGeom>
          <a:noFill/>
        </p:spPr>
        <p:txBody>
          <a:bodyPr wrap="none" rtlCol="0">
            <a:spAutoFit/>
          </a:bodyPr>
          <a:lstStyle/>
          <a:p>
            <a:r>
              <a:rPr lang="en-US" sz="2000" b="1" dirty="0"/>
              <a:t>mathematics</a:t>
            </a:r>
          </a:p>
        </p:txBody>
      </p:sp>
      <p:sp>
        <p:nvSpPr>
          <p:cNvPr id="13" name="TextBox 12"/>
          <p:cNvSpPr txBox="1"/>
          <p:nvPr/>
        </p:nvSpPr>
        <p:spPr>
          <a:xfrm>
            <a:off x="3137101" y="5126116"/>
            <a:ext cx="956362" cy="400110"/>
          </a:xfrm>
          <a:prstGeom prst="rect">
            <a:avLst/>
          </a:prstGeom>
          <a:noFill/>
        </p:spPr>
        <p:txBody>
          <a:bodyPr wrap="none" rtlCol="0">
            <a:spAutoFit/>
          </a:bodyPr>
          <a:lstStyle/>
          <a:p>
            <a:r>
              <a:rPr lang="en-US" sz="2000" b="1" dirty="0">
                <a:solidFill>
                  <a:srgbClr val="FC4417"/>
                </a:solidFill>
              </a:rPr>
              <a:t>physics</a:t>
            </a:r>
          </a:p>
        </p:txBody>
      </p:sp>
      <p:sp>
        <p:nvSpPr>
          <p:cNvPr id="14" name="TextBox 13"/>
          <p:cNvSpPr txBox="1"/>
          <p:nvPr/>
        </p:nvSpPr>
        <p:spPr>
          <a:xfrm>
            <a:off x="2064812" y="4914710"/>
            <a:ext cx="1234257" cy="400110"/>
          </a:xfrm>
          <a:prstGeom prst="rect">
            <a:avLst/>
          </a:prstGeom>
          <a:noFill/>
        </p:spPr>
        <p:txBody>
          <a:bodyPr wrap="none" rtlCol="0">
            <a:spAutoFit/>
          </a:bodyPr>
          <a:lstStyle/>
          <a:p>
            <a:r>
              <a:rPr lang="en-US" sz="2000" b="1" dirty="0">
                <a:solidFill>
                  <a:srgbClr val="000090"/>
                </a:solidFill>
              </a:rPr>
              <a:t>chemistry</a:t>
            </a:r>
          </a:p>
        </p:txBody>
      </p:sp>
      <p:sp>
        <p:nvSpPr>
          <p:cNvPr id="15" name="TextBox 14"/>
          <p:cNvSpPr txBox="1"/>
          <p:nvPr/>
        </p:nvSpPr>
        <p:spPr>
          <a:xfrm>
            <a:off x="5218493" y="5246403"/>
            <a:ext cx="1570637" cy="400110"/>
          </a:xfrm>
          <a:prstGeom prst="rect">
            <a:avLst/>
          </a:prstGeom>
          <a:noFill/>
        </p:spPr>
        <p:txBody>
          <a:bodyPr wrap="none" rtlCol="0">
            <a:spAutoFit/>
          </a:bodyPr>
          <a:lstStyle/>
          <a:p>
            <a:r>
              <a:rPr lang="en-US" sz="2000" b="1" dirty="0"/>
              <a:t>mathematics</a:t>
            </a:r>
          </a:p>
        </p:txBody>
      </p:sp>
      <p:sp>
        <p:nvSpPr>
          <p:cNvPr id="17" name="TextBox 16"/>
          <p:cNvSpPr txBox="1"/>
          <p:nvPr/>
        </p:nvSpPr>
        <p:spPr>
          <a:xfrm>
            <a:off x="6220355" y="4963685"/>
            <a:ext cx="1234257" cy="400110"/>
          </a:xfrm>
          <a:prstGeom prst="rect">
            <a:avLst/>
          </a:prstGeom>
          <a:noFill/>
        </p:spPr>
        <p:txBody>
          <a:bodyPr wrap="none" rtlCol="0">
            <a:spAutoFit/>
          </a:bodyPr>
          <a:lstStyle/>
          <a:p>
            <a:r>
              <a:rPr lang="en-US" sz="2000" b="1" dirty="0">
                <a:solidFill>
                  <a:srgbClr val="000090"/>
                </a:solidFill>
              </a:rPr>
              <a:t>chemistry</a:t>
            </a:r>
          </a:p>
        </p:txBody>
      </p:sp>
      <p:sp>
        <p:nvSpPr>
          <p:cNvPr id="18" name="TextBox 17"/>
          <p:cNvSpPr txBox="1"/>
          <p:nvPr/>
        </p:nvSpPr>
        <p:spPr>
          <a:xfrm>
            <a:off x="2280411" y="5376633"/>
            <a:ext cx="1570637" cy="400110"/>
          </a:xfrm>
          <a:prstGeom prst="rect">
            <a:avLst/>
          </a:prstGeom>
          <a:noFill/>
        </p:spPr>
        <p:txBody>
          <a:bodyPr wrap="none" rtlCol="0">
            <a:spAutoFit/>
          </a:bodyPr>
          <a:lstStyle/>
          <a:p>
            <a:r>
              <a:rPr lang="en-US" sz="2000" b="1" dirty="0"/>
              <a:t>mathematics</a:t>
            </a:r>
          </a:p>
        </p:txBody>
      </p:sp>
      <p:sp>
        <p:nvSpPr>
          <p:cNvPr id="19" name="TextBox 18"/>
          <p:cNvSpPr txBox="1"/>
          <p:nvPr/>
        </p:nvSpPr>
        <p:spPr>
          <a:xfrm>
            <a:off x="4299446" y="5311500"/>
            <a:ext cx="956362" cy="400110"/>
          </a:xfrm>
          <a:prstGeom prst="rect">
            <a:avLst/>
          </a:prstGeom>
          <a:noFill/>
        </p:spPr>
        <p:txBody>
          <a:bodyPr wrap="none" rtlCol="0">
            <a:spAutoFit/>
          </a:bodyPr>
          <a:lstStyle/>
          <a:p>
            <a:r>
              <a:rPr lang="en-US" sz="2000" b="1" dirty="0">
                <a:solidFill>
                  <a:srgbClr val="FC4417"/>
                </a:solidFill>
              </a:rPr>
              <a:t>physics</a:t>
            </a:r>
          </a:p>
        </p:txBody>
      </p:sp>
      <p:sp>
        <p:nvSpPr>
          <p:cNvPr id="20" name="TextBox 19"/>
          <p:cNvSpPr txBox="1"/>
          <p:nvPr/>
        </p:nvSpPr>
        <p:spPr>
          <a:xfrm>
            <a:off x="6383610" y="5474333"/>
            <a:ext cx="1234257" cy="400110"/>
          </a:xfrm>
          <a:prstGeom prst="rect">
            <a:avLst/>
          </a:prstGeom>
          <a:noFill/>
        </p:spPr>
        <p:txBody>
          <a:bodyPr wrap="none" rtlCol="0">
            <a:spAutoFit/>
          </a:bodyPr>
          <a:lstStyle/>
          <a:p>
            <a:r>
              <a:rPr lang="en-US" sz="2000" b="1" dirty="0">
                <a:solidFill>
                  <a:srgbClr val="000090"/>
                </a:solidFill>
              </a:rPr>
              <a:t>chemistry</a:t>
            </a:r>
          </a:p>
        </p:txBody>
      </p:sp>
      <p:sp>
        <p:nvSpPr>
          <p:cNvPr id="21" name="TextBox 20"/>
          <p:cNvSpPr txBox="1"/>
          <p:nvPr/>
        </p:nvSpPr>
        <p:spPr>
          <a:xfrm>
            <a:off x="195390" y="4953669"/>
            <a:ext cx="1570637" cy="400110"/>
          </a:xfrm>
          <a:prstGeom prst="rect">
            <a:avLst/>
          </a:prstGeom>
          <a:noFill/>
        </p:spPr>
        <p:txBody>
          <a:bodyPr wrap="none" rtlCol="0">
            <a:spAutoFit/>
          </a:bodyPr>
          <a:lstStyle/>
          <a:p>
            <a:r>
              <a:rPr lang="en-US" sz="2000" b="1" dirty="0"/>
              <a:t>mathematics</a:t>
            </a:r>
          </a:p>
        </p:txBody>
      </p:sp>
      <p:sp>
        <p:nvSpPr>
          <p:cNvPr id="22" name="TextBox 21"/>
          <p:cNvSpPr txBox="1"/>
          <p:nvPr/>
        </p:nvSpPr>
        <p:spPr>
          <a:xfrm>
            <a:off x="7727657" y="5416595"/>
            <a:ext cx="956362" cy="400110"/>
          </a:xfrm>
          <a:prstGeom prst="rect">
            <a:avLst/>
          </a:prstGeom>
          <a:noFill/>
        </p:spPr>
        <p:txBody>
          <a:bodyPr wrap="none" rtlCol="0">
            <a:spAutoFit/>
          </a:bodyPr>
          <a:lstStyle/>
          <a:p>
            <a:r>
              <a:rPr lang="en-US" sz="2000" b="1" dirty="0">
                <a:solidFill>
                  <a:srgbClr val="FC4417"/>
                </a:solidFill>
              </a:rPr>
              <a:t>physics</a:t>
            </a:r>
          </a:p>
        </p:txBody>
      </p:sp>
      <p:sp>
        <p:nvSpPr>
          <p:cNvPr id="23" name="TextBox 22"/>
          <p:cNvSpPr txBox="1"/>
          <p:nvPr/>
        </p:nvSpPr>
        <p:spPr>
          <a:xfrm>
            <a:off x="1371374" y="5156403"/>
            <a:ext cx="1234257" cy="400110"/>
          </a:xfrm>
          <a:prstGeom prst="rect">
            <a:avLst/>
          </a:prstGeom>
          <a:noFill/>
        </p:spPr>
        <p:txBody>
          <a:bodyPr wrap="none" rtlCol="0">
            <a:spAutoFit/>
          </a:bodyPr>
          <a:lstStyle/>
          <a:p>
            <a:r>
              <a:rPr lang="en-US" sz="2000" b="1" dirty="0">
                <a:solidFill>
                  <a:srgbClr val="000090"/>
                </a:solidFill>
              </a:rPr>
              <a:t>chemistry</a:t>
            </a:r>
          </a:p>
        </p:txBody>
      </p:sp>
      <p:sp>
        <p:nvSpPr>
          <p:cNvPr id="24" name="TextBox 23"/>
          <p:cNvSpPr txBox="1"/>
          <p:nvPr/>
        </p:nvSpPr>
        <p:spPr>
          <a:xfrm>
            <a:off x="3528736" y="4812121"/>
            <a:ext cx="1570637" cy="400110"/>
          </a:xfrm>
          <a:prstGeom prst="rect">
            <a:avLst/>
          </a:prstGeom>
          <a:noFill/>
        </p:spPr>
        <p:txBody>
          <a:bodyPr wrap="none" rtlCol="0">
            <a:spAutoFit/>
          </a:bodyPr>
          <a:lstStyle/>
          <a:p>
            <a:r>
              <a:rPr lang="en-US" sz="2000" b="1" dirty="0"/>
              <a:t>mathematics</a:t>
            </a:r>
          </a:p>
        </p:txBody>
      </p:sp>
      <p:sp>
        <p:nvSpPr>
          <p:cNvPr id="25" name="TextBox 24"/>
          <p:cNvSpPr txBox="1"/>
          <p:nvPr/>
        </p:nvSpPr>
        <p:spPr>
          <a:xfrm>
            <a:off x="5547771" y="4790412"/>
            <a:ext cx="956362" cy="400110"/>
          </a:xfrm>
          <a:prstGeom prst="rect">
            <a:avLst/>
          </a:prstGeom>
          <a:noFill/>
        </p:spPr>
        <p:txBody>
          <a:bodyPr wrap="none" rtlCol="0">
            <a:spAutoFit/>
          </a:bodyPr>
          <a:lstStyle/>
          <a:p>
            <a:r>
              <a:rPr lang="en-US" sz="2000" b="1" dirty="0">
                <a:solidFill>
                  <a:srgbClr val="FC4417"/>
                </a:solidFill>
              </a:rPr>
              <a:t>physics</a:t>
            </a:r>
          </a:p>
        </p:txBody>
      </p:sp>
      <p:sp>
        <p:nvSpPr>
          <p:cNvPr id="26" name="TextBox 25"/>
          <p:cNvSpPr txBox="1"/>
          <p:nvPr/>
        </p:nvSpPr>
        <p:spPr>
          <a:xfrm>
            <a:off x="7631935" y="4909821"/>
            <a:ext cx="1234257" cy="400110"/>
          </a:xfrm>
          <a:prstGeom prst="rect">
            <a:avLst/>
          </a:prstGeom>
          <a:noFill/>
        </p:spPr>
        <p:txBody>
          <a:bodyPr wrap="none" rtlCol="0">
            <a:spAutoFit/>
          </a:bodyPr>
          <a:lstStyle/>
          <a:p>
            <a:r>
              <a:rPr lang="en-US" sz="2000" b="1" dirty="0">
                <a:solidFill>
                  <a:srgbClr val="000090"/>
                </a:solidFill>
              </a:rPr>
              <a:t>chemistry</a:t>
            </a:r>
          </a:p>
        </p:txBody>
      </p:sp>
      <p:sp>
        <p:nvSpPr>
          <p:cNvPr id="28" name="TextBox 27"/>
          <p:cNvSpPr txBox="1"/>
          <p:nvPr/>
        </p:nvSpPr>
        <p:spPr>
          <a:xfrm>
            <a:off x="522327" y="5391304"/>
            <a:ext cx="956362" cy="400110"/>
          </a:xfrm>
          <a:prstGeom prst="rect">
            <a:avLst/>
          </a:prstGeom>
          <a:noFill/>
        </p:spPr>
        <p:txBody>
          <a:bodyPr wrap="none" rtlCol="0">
            <a:spAutoFit/>
          </a:bodyPr>
          <a:lstStyle/>
          <a:p>
            <a:r>
              <a:rPr lang="en-US" sz="2000" b="1" dirty="0">
                <a:solidFill>
                  <a:srgbClr val="FC4417"/>
                </a:solidFill>
              </a:rPr>
              <a:t>physics</a:t>
            </a:r>
          </a:p>
        </p:txBody>
      </p:sp>
      <p:sp>
        <p:nvSpPr>
          <p:cNvPr id="29" name="TextBox 28"/>
          <p:cNvSpPr txBox="1"/>
          <p:nvPr/>
        </p:nvSpPr>
        <p:spPr>
          <a:xfrm>
            <a:off x="4313514" y="5061765"/>
            <a:ext cx="1234257" cy="400110"/>
          </a:xfrm>
          <a:prstGeom prst="rect">
            <a:avLst/>
          </a:prstGeom>
          <a:noFill/>
        </p:spPr>
        <p:txBody>
          <a:bodyPr wrap="none" rtlCol="0">
            <a:spAutoFit/>
          </a:bodyPr>
          <a:lstStyle/>
          <a:p>
            <a:r>
              <a:rPr lang="en-US" sz="2000" b="1" dirty="0">
                <a:solidFill>
                  <a:srgbClr val="000090"/>
                </a:solidFill>
              </a:rPr>
              <a:t>chemistry</a:t>
            </a:r>
          </a:p>
        </p:txBody>
      </p:sp>
      <p:sp>
        <p:nvSpPr>
          <p:cNvPr id="30" name="Round Same Side Corner Rectangle 29"/>
          <p:cNvSpPr/>
          <p:nvPr/>
        </p:nvSpPr>
        <p:spPr>
          <a:xfrm>
            <a:off x="3963203" y="1671756"/>
            <a:ext cx="1411580" cy="748747"/>
          </a:xfrm>
          <a:prstGeom prst="round2SameRect">
            <a:avLst>
              <a:gd name="adj1" fmla="val 27445"/>
              <a:gd name="adj2" fmla="val 0"/>
            </a:avLst>
          </a:prstGeom>
          <a:solidFill>
            <a:schemeClr val="accent5">
              <a:lumMod val="40000"/>
              <a:lumOff val="60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00"/>
                </a:solidFill>
              </a:rPr>
              <a:t>Artificial thinking</a:t>
            </a:r>
          </a:p>
        </p:txBody>
      </p:sp>
    </p:spTree>
    <p:extLst>
      <p:ext uri="{BB962C8B-B14F-4D97-AF65-F5344CB8AC3E}">
        <p14:creationId xmlns:p14="http://schemas.microsoft.com/office/powerpoint/2010/main" val="2735077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9"/>
            <a:ext cx="9144000" cy="1071506"/>
          </a:xfrm>
        </p:spPr>
        <p:txBody>
          <a:bodyPr>
            <a:normAutofit fontScale="90000"/>
          </a:bodyPr>
          <a:lstStyle/>
          <a:p>
            <a:r>
              <a:rPr lang="en-US" sz="3600" b="1" dirty="0"/>
              <a:t>Chronology of our knowledge of humans &amp; </a:t>
            </a:r>
            <a:br>
              <a:rPr lang="en-US" sz="3600" b="1" dirty="0"/>
            </a:br>
            <a:r>
              <a:rPr lang="en-US" sz="3600" b="1" dirty="0"/>
              <a:t>the </a:t>
            </a:r>
            <a:r>
              <a:rPr lang="en-US" sz="3600" b="1" i="1" dirty="0"/>
              <a:t>consciousness-related </a:t>
            </a:r>
            <a:r>
              <a:rPr lang="en-US" sz="3600" b="1" dirty="0"/>
              <a:t>gap in its continuity</a:t>
            </a:r>
            <a:endParaRPr lang="en-US" sz="3600" b="1" i="1" dirty="0"/>
          </a:p>
        </p:txBody>
      </p:sp>
      <p:pic>
        <p:nvPicPr>
          <p:cNvPr id="3" name="Picture 2"/>
          <p:cNvPicPr>
            <a:picLocks noChangeAspect="1"/>
          </p:cNvPicPr>
          <p:nvPr/>
        </p:nvPicPr>
        <p:blipFill rotWithShape="1">
          <a:blip r:embed="rId2"/>
          <a:srcRect t="42595"/>
          <a:stretch/>
        </p:blipFill>
        <p:spPr>
          <a:xfrm>
            <a:off x="2622311" y="3799816"/>
            <a:ext cx="6521689" cy="3058184"/>
          </a:xfrm>
          <a:prstGeom prst="rect">
            <a:avLst/>
          </a:prstGeom>
        </p:spPr>
      </p:pic>
      <p:cxnSp>
        <p:nvCxnSpPr>
          <p:cNvPr id="5" name="Straight Arrow Connector 4"/>
          <p:cNvCxnSpPr>
            <a:stCxn id="27" idx="3"/>
          </p:cNvCxnSpPr>
          <p:nvPr/>
        </p:nvCxnSpPr>
        <p:spPr>
          <a:xfrm>
            <a:off x="1445066" y="5870485"/>
            <a:ext cx="1177245" cy="1120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3652" y="5685819"/>
            <a:ext cx="1231414" cy="369332"/>
          </a:xfrm>
          <a:prstGeom prst="rect">
            <a:avLst/>
          </a:prstGeom>
          <a:noFill/>
          <a:ln>
            <a:solidFill>
              <a:srgbClr val="FF0000"/>
            </a:solidFill>
          </a:ln>
        </p:spPr>
        <p:txBody>
          <a:bodyPr wrap="none" rtlCol="0">
            <a:spAutoFit/>
          </a:bodyPr>
          <a:lstStyle/>
          <a:p>
            <a:r>
              <a:rPr lang="en-US" b="1" dirty="0">
                <a:solidFill>
                  <a:srgbClr val="FF0000"/>
                </a:solidFill>
              </a:rPr>
              <a:t>Antiquities</a:t>
            </a:r>
          </a:p>
        </p:txBody>
      </p:sp>
      <p:cxnSp>
        <p:nvCxnSpPr>
          <p:cNvPr id="31" name="Straight Arrow Connector 30"/>
          <p:cNvCxnSpPr>
            <a:stCxn id="32" idx="3"/>
          </p:cNvCxnSpPr>
          <p:nvPr/>
        </p:nvCxnSpPr>
        <p:spPr>
          <a:xfrm flipV="1">
            <a:off x="1588088" y="6550424"/>
            <a:ext cx="1186623" cy="540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3612" y="6419849"/>
            <a:ext cx="1364476" cy="369332"/>
          </a:xfrm>
          <a:prstGeom prst="rect">
            <a:avLst/>
          </a:prstGeom>
          <a:noFill/>
          <a:ln>
            <a:solidFill>
              <a:srgbClr val="FF0000"/>
            </a:solidFill>
          </a:ln>
        </p:spPr>
        <p:txBody>
          <a:bodyPr wrap="none" rtlCol="0">
            <a:spAutoFit/>
          </a:bodyPr>
          <a:lstStyle/>
          <a:p>
            <a:r>
              <a:rPr lang="en-US" b="1" dirty="0">
                <a:solidFill>
                  <a:srgbClr val="FF0000"/>
                </a:solidFill>
              </a:rPr>
              <a:t>Renaissance</a:t>
            </a:r>
          </a:p>
        </p:txBody>
      </p:sp>
      <p:cxnSp>
        <p:nvCxnSpPr>
          <p:cNvPr id="33" name="Straight Arrow Connector 32"/>
          <p:cNvCxnSpPr/>
          <p:nvPr/>
        </p:nvCxnSpPr>
        <p:spPr>
          <a:xfrm>
            <a:off x="2169389" y="6241804"/>
            <a:ext cx="124630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47352" y="6051879"/>
            <a:ext cx="1928733" cy="369332"/>
          </a:xfrm>
          <a:prstGeom prst="rect">
            <a:avLst/>
          </a:prstGeom>
          <a:noFill/>
          <a:ln>
            <a:solidFill>
              <a:srgbClr val="FF0000"/>
            </a:solidFill>
          </a:ln>
        </p:spPr>
        <p:txBody>
          <a:bodyPr wrap="none" rtlCol="0">
            <a:spAutoFit/>
          </a:bodyPr>
          <a:lstStyle/>
          <a:p>
            <a:r>
              <a:rPr lang="en-US" b="1" dirty="0">
                <a:solidFill>
                  <a:srgbClr val="FF0000"/>
                </a:solidFill>
              </a:rPr>
              <a:t>17</a:t>
            </a:r>
            <a:r>
              <a:rPr lang="en-US" b="1" baseline="30000" dirty="0">
                <a:solidFill>
                  <a:srgbClr val="FF0000"/>
                </a:solidFill>
              </a:rPr>
              <a:t>th</a:t>
            </a:r>
            <a:r>
              <a:rPr lang="en-US" b="1" dirty="0">
                <a:solidFill>
                  <a:srgbClr val="FF0000"/>
                </a:solidFill>
              </a:rPr>
              <a:t> </a:t>
            </a:r>
            <a:r>
              <a:rPr lang="mr-IN" b="1" dirty="0">
                <a:solidFill>
                  <a:srgbClr val="FF0000"/>
                </a:solidFill>
              </a:rPr>
              <a:t>–</a:t>
            </a:r>
            <a:r>
              <a:rPr lang="en-US" b="1" dirty="0">
                <a:solidFill>
                  <a:srgbClr val="FF0000"/>
                </a:solidFill>
              </a:rPr>
              <a:t> 18</a:t>
            </a:r>
            <a:r>
              <a:rPr lang="en-US" b="1" baseline="30000" dirty="0">
                <a:solidFill>
                  <a:srgbClr val="FF0000"/>
                </a:solidFill>
              </a:rPr>
              <a:t>th</a:t>
            </a:r>
            <a:r>
              <a:rPr lang="en-US" b="1" dirty="0">
                <a:solidFill>
                  <a:srgbClr val="FF0000"/>
                </a:solidFill>
              </a:rPr>
              <a:t> century</a:t>
            </a:r>
          </a:p>
        </p:txBody>
      </p:sp>
      <p:sp>
        <p:nvSpPr>
          <p:cNvPr id="37" name="TextBox 36"/>
          <p:cNvSpPr txBox="1"/>
          <p:nvPr/>
        </p:nvSpPr>
        <p:spPr>
          <a:xfrm>
            <a:off x="1487577" y="5137309"/>
            <a:ext cx="1338828" cy="369332"/>
          </a:xfrm>
          <a:prstGeom prst="rect">
            <a:avLst/>
          </a:prstGeom>
          <a:noFill/>
          <a:ln>
            <a:solidFill>
              <a:srgbClr val="FF0000"/>
            </a:solidFill>
          </a:ln>
        </p:spPr>
        <p:txBody>
          <a:bodyPr wrap="none" rtlCol="0">
            <a:spAutoFit/>
          </a:bodyPr>
          <a:lstStyle/>
          <a:p>
            <a:r>
              <a:rPr lang="en-US" b="1" dirty="0">
                <a:solidFill>
                  <a:srgbClr val="FF0000"/>
                </a:solidFill>
              </a:rPr>
              <a:t>19</a:t>
            </a:r>
            <a:r>
              <a:rPr lang="en-US" b="1" baseline="30000" dirty="0">
                <a:solidFill>
                  <a:srgbClr val="FF0000"/>
                </a:solidFill>
              </a:rPr>
              <a:t>th</a:t>
            </a:r>
            <a:r>
              <a:rPr lang="en-US" b="1" dirty="0">
                <a:solidFill>
                  <a:srgbClr val="FF0000"/>
                </a:solidFill>
              </a:rPr>
              <a:t> century</a:t>
            </a:r>
          </a:p>
        </p:txBody>
      </p:sp>
      <p:sp>
        <p:nvSpPr>
          <p:cNvPr id="38" name="TextBox 37"/>
          <p:cNvSpPr txBox="1"/>
          <p:nvPr/>
        </p:nvSpPr>
        <p:spPr>
          <a:xfrm>
            <a:off x="1787381" y="4507104"/>
            <a:ext cx="1372717" cy="369332"/>
          </a:xfrm>
          <a:prstGeom prst="rect">
            <a:avLst/>
          </a:prstGeom>
          <a:noFill/>
          <a:ln>
            <a:solidFill>
              <a:srgbClr val="FF0000"/>
            </a:solidFill>
          </a:ln>
        </p:spPr>
        <p:txBody>
          <a:bodyPr wrap="none" rtlCol="0">
            <a:spAutoFit/>
          </a:bodyPr>
          <a:lstStyle/>
          <a:p>
            <a:r>
              <a:rPr lang="en-US" b="1" dirty="0">
                <a:solidFill>
                  <a:srgbClr val="FF0000"/>
                </a:solidFill>
              </a:rPr>
              <a:t>20</a:t>
            </a:r>
            <a:r>
              <a:rPr lang="en-US" b="1" baseline="30000" dirty="0">
                <a:solidFill>
                  <a:srgbClr val="FF0000"/>
                </a:solidFill>
              </a:rPr>
              <a:t>th</a:t>
            </a:r>
            <a:r>
              <a:rPr lang="en-US" b="1" dirty="0">
                <a:solidFill>
                  <a:srgbClr val="FF0000"/>
                </a:solidFill>
              </a:rPr>
              <a:t> century</a:t>
            </a:r>
          </a:p>
        </p:txBody>
      </p:sp>
      <p:sp>
        <p:nvSpPr>
          <p:cNvPr id="39" name="TextBox 38"/>
          <p:cNvSpPr txBox="1"/>
          <p:nvPr/>
        </p:nvSpPr>
        <p:spPr>
          <a:xfrm>
            <a:off x="2120556" y="3942303"/>
            <a:ext cx="1972903" cy="369332"/>
          </a:xfrm>
          <a:prstGeom prst="rect">
            <a:avLst/>
          </a:prstGeom>
          <a:noFill/>
          <a:ln>
            <a:solidFill>
              <a:srgbClr val="FF0000"/>
            </a:solidFill>
          </a:ln>
        </p:spPr>
        <p:txBody>
          <a:bodyPr wrap="none" rtlCol="0">
            <a:spAutoFit/>
          </a:bodyPr>
          <a:lstStyle/>
          <a:p>
            <a:r>
              <a:rPr lang="en-US" b="1" dirty="0">
                <a:solidFill>
                  <a:srgbClr val="FF0000"/>
                </a:solidFill>
              </a:rPr>
              <a:t>19</a:t>
            </a:r>
            <a:r>
              <a:rPr lang="en-US" b="1" baseline="30000" dirty="0">
                <a:solidFill>
                  <a:srgbClr val="FF0000"/>
                </a:solidFill>
              </a:rPr>
              <a:t>th</a:t>
            </a:r>
            <a:r>
              <a:rPr lang="en-US" b="1" dirty="0">
                <a:solidFill>
                  <a:srgbClr val="FF0000"/>
                </a:solidFill>
              </a:rPr>
              <a:t> </a:t>
            </a:r>
            <a:r>
              <a:rPr lang="mr-IN" b="1" dirty="0">
                <a:solidFill>
                  <a:srgbClr val="FF0000"/>
                </a:solidFill>
              </a:rPr>
              <a:t>–</a:t>
            </a:r>
            <a:r>
              <a:rPr lang="en-US" b="1" dirty="0">
                <a:solidFill>
                  <a:srgbClr val="FF0000"/>
                </a:solidFill>
              </a:rPr>
              <a:t> 20</a:t>
            </a:r>
            <a:r>
              <a:rPr lang="en-US" b="1" baseline="30000" dirty="0">
                <a:solidFill>
                  <a:srgbClr val="FF0000"/>
                </a:solidFill>
              </a:rPr>
              <a:t>th</a:t>
            </a:r>
            <a:r>
              <a:rPr lang="en-US" b="1" dirty="0">
                <a:solidFill>
                  <a:srgbClr val="FF0000"/>
                </a:solidFill>
              </a:rPr>
              <a:t> century</a:t>
            </a:r>
          </a:p>
        </p:txBody>
      </p:sp>
      <p:sp>
        <p:nvSpPr>
          <p:cNvPr id="40" name="TextBox 39"/>
          <p:cNvSpPr txBox="1"/>
          <p:nvPr/>
        </p:nvSpPr>
        <p:spPr>
          <a:xfrm>
            <a:off x="2018598" y="2713988"/>
            <a:ext cx="2487693" cy="369332"/>
          </a:xfrm>
          <a:prstGeom prst="rect">
            <a:avLst/>
          </a:prstGeom>
          <a:noFill/>
          <a:ln>
            <a:solidFill>
              <a:schemeClr val="accent1">
                <a:lumMod val="50000"/>
              </a:schemeClr>
            </a:solidFill>
          </a:ln>
        </p:spPr>
        <p:txBody>
          <a:bodyPr wrap="none" rtlCol="0">
            <a:spAutoFit/>
          </a:bodyPr>
          <a:lstStyle/>
          <a:p>
            <a:r>
              <a:rPr lang="en-US" b="1" dirty="0">
                <a:solidFill>
                  <a:schemeClr val="accent1">
                    <a:lumMod val="50000"/>
                  </a:schemeClr>
                </a:solidFill>
              </a:rPr>
              <a:t>Prehistory &amp; Antiquities</a:t>
            </a:r>
          </a:p>
        </p:txBody>
      </p:sp>
      <p:sp>
        <p:nvSpPr>
          <p:cNvPr id="41" name="TextBox 40"/>
          <p:cNvSpPr txBox="1"/>
          <p:nvPr/>
        </p:nvSpPr>
        <p:spPr>
          <a:xfrm>
            <a:off x="3571301" y="2109455"/>
            <a:ext cx="1231414" cy="369332"/>
          </a:xfrm>
          <a:prstGeom prst="rect">
            <a:avLst/>
          </a:prstGeom>
          <a:noFill/>
          <a:ln>
            <a:solidFill>
              <a:schemeClr val="accent1">
                <a:lumMod val="50000"/>
              </a:schemeClr>
            </a:solidFill>
          </a:ln>
        </p:spPr>
        <p:txBody>
          <a:bodyPr wrap="none" rtlCol="0">
            <a:spAutoFit/>
          </a:bodyPr>
          <a:lstStyle/>
          <a:p>
            <a:r>
              <a:rPr lang="en-US" b="1" dirty="0">
                <a:solidFill>
                  <a:schemeClr val="accent1">
                    <a:lumMod val="50000"/>
                  </a:schemeClr>
                </a:solidFill>
              </a:rPr>
              <a:t>Antiquities</a:t>
            </a:r>
          </a:p>
        </p:txBody>
      </p:sp>
      <p:sp>
        <p:nvSpPr>
          <p:cNvPr id="42" name="TextBox 41"/>
          <p:cNvSpPr txBox="1"/>
          <p:nvPr/>
        </p:nvSpPr>
        <p:spPr>
          <a:xfrm>
            <a:off x="4093459" y="1347074"/>
            <a:ext cx="1338828" cy="369332"/>
          </a:xfrm>
          <a:prstGeom prst="rect">
            <a:avLst/>
          </a:prstGeom>
          <a:noFill/>
          <a:ln>
            <a:solidFill>
              <a:schemeClr val="tx1"/>
            </a:solidFill>
          </a:ln>
        </p:spPr>
        <p:txBody>
          <a:bodyPr wrap="none" rtlCol="0">
            <a:spAutoFit/>
          </a:bodyPr>
          <a:lstStyle/>
          <a:p>
            <a:r>
              <a:rPr lang="en-US" b="1" dirty="0">
                <a:solidFill>
                  <a:srgbClr val="000000"/>
                </a:solidFill>
              </a:rPr>
              <a:t>20</a:t>
            </a:r>
            <a:r>
              <a:rPr lang="en-US" b="1" baseline="30000" dirty="0">
                <a:solidFill>
                  <a:srgbClr val="000000"/>
                </a:solidFill>
              </a:rPr>
              <a:t>th</a:t>
            </a:r>
            <a:r>
              <a:rPr lang="en-US" b="1" dirty="0">
                <a:solidFill>
                  <a:srgbClr val="000000"/>
                </a:solidFill>
              </a:rPr>
              <a:t> century</a:t>
            </a:r>
          </a:p>
        </p:txBody>
      </p:sp>
      <p:pic>
        <p:nvPicPr>
          <p:cNvPr id="45" name="Picture 44"/>
          <p:cNvPicPr>
            <a:picLocks noChangeAspect="1"/>
          </p:cNvPicPr>
          <p:nvPr/>
        </p:nvPicPr>
        <p:blipFill rotWithShape="1">
          <a:blip r:embed="rId2"/>
          <a:srcRect t="2292" b="58381"/>
          <a:stretch/>
        </p:blipFill>
        <p:spPr>
          <a:xfrm>
            <a:off x="2622311" y="1074744"/>
            <a:ext cx="6521689" cy="2095123"/>
          </a:xfrm>
          <a:prstGeom prst="rect">
            <a:avLst/>
          </a:prstGeom>
        </p:spPr>
      </p:pic>
      <p:sp>
        <p:nvSpPr>
          <p:cNvPr id="47" name="TextBox 46"/>
          <p:cNvSpPr txBox="1"/>
          <p:nvPr/>
        </p:nvSpPr>
        <p:spPr>
          <a:xfrm>
            <a:off x="694708" y="3148239"/>
            <a:ext cx="2876593" cy="794064"/>
          </a:xfrm>
          <a:prstGeom prst="rect">
            <a:avLst/>
          </a:prstGeom>
          <a:noFill/>
          <a:ln>
            <a:noFill/>
          </a:ln>
        </p:spPr>
        <p:txBody>
          <a:bodyPr wrap="square" rtlCol="0">
            <a:spAutoFit/>
          </a:bodyPr>
          <a:lstStyle/>
          <a:p>
            <a:pPr algn="ctr">
              <a:lnSpc>
                <a:spcPct val="60000"/>
              </a:lnSpc>
            </a:pPr>
            <a:r>
              <a:rPr lang="en-US" sz="3600" b="1" i="1" dirty="0">
                <a:solidFill>
                  <a:srgbClr val="7F7F7F"/>
                </a:solidFill>
              </a:rPr>
              <a:t>Consciousness mystery gap</a:t>
            </a:r>
          </a:p>
        </p:txBody>
      </p:sp>
      <p:sp>
        <p:nvSpPr>
          <p:cNvPr id="6" name="Right Arrow 5"/>
          <p:cNvSpPr/>
          <p:nvPr/>
        </p:nvSpPr>
        <p:spPr>
          <a:xfrm>
            <a:off x="3527883" y="3213291"/>
            <a:ext cx="978408" cy="484632"/>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209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2595"/>
          <a:stretch/>
        </p:blipFill>
        <p:spPr>
          <a:xfrm>
            <a:off x="4396284" y="3799816"/>
            <a:ext cx="4747716" cy="3058184"/>
          </a:xfrm>
          <a:prstGeom prst="rect">
            <a:avLst/>
          </a:prstGeom>
        </p:spPr>
      </p:pic>
      <p:pic>
        <p:nvPicPr>
          <p:cNvPr id="45" name="Picture 44"/>
          <p:cNvPicPr>
            <a:picLocks noChangeAspect="1"/>
          </p:cNvPicPr>
          <p:nvPr/>
        </p:nvPicPr>
        <p:blipFill rotWithShape="1">
          <a:blip r:embed="rId2"/>
          <a:srcRect t="2292" b="58381"/>
          <a:stretch/>
        </p:blipFill>
        <p:spPr>
          <a:xfrm>
            <a:off x="4396284" y="1074744"/>
            <a:ext cx="4747716" cy="2095123"/>
          </a:xfrm>
          <a:prstGeom prst="rect">
            <a:avLst/>
          </a:prstGeom>
        </p:spPr>
      </p:pic>
      <p:sp>
        <p:nvSpPr>
          <p:cNvPr id="7" name="Title 1"/>
          <p:cNvSpPr>
            <a:spLocks noGrp="1"/>
          </p:cNvSpPr>
          <p:nvPr>
            <p:ph type="title"/>
          </p:nvPr>
        </p:nvSpPr>
        <p:spPr>
          <a:xfrm>
            <a:off x="0" y="3239"/>
            <a:ext cx="9144000" cy="1071506"/>
          </a:xfrm>
        </p:spPr>
        <p:txBody>
          <a:bodyPr>
            <a:normAutofit fontScale="90000"/>
          </a:bodyPr>
          <a:lstStyle/>
          <a:p>
            <a:r>
              <a:rPr lang="en-US" sz="3600" dirty="0"/>
              <a:t>Filling the </a:t>
            </a:r>
            <a:r>
              <a:rPr lang="en-US" sz="3600" i="1" dirty="0"/>
              <a:t>consciousness-related </a:t>
            </a:r>
            <a:r>
              <a:rPr lang="en-US" sz="3600" dirty="0"/>
              <a:t>gap will establish the continuity in our knowledge of humans</a:t>
            </a:r>
            <a:endParaRPr lang="en-US" sz="3600" i="1" dirty="0"/>
          </a:p>
        </p:txBody>
      </p:sp>
      <p:sp>
        <p:nvSpPr>
          <p:cNvPr id="6" name="Right Arrow 5"/>
          <p:cNvSpPr/>
          <p:nvPr/>
        </p:nvSpPr>
        <p:spPr>
          <a:xfrm>
            <a:off x="4374573" y="3213291"/>
            <a:ext cx="978408" cy="484632"/>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1234525"/>
            <a:ext cx="4396284" cy="5262979"/>
          </a:xfrm>
          <a:prstGeom prst="rect">
            <a:avLst/>
          </a:prstGeom>
          <a:solidFill>
            <a:srgbClr val="FFFF00"/>
          </a:solidFill>
          <a:ln>
            <a:solidFill>
              <a:srgbClr val="000000"/>
            </a:solidFill>
          </a:ln>
        </p:spPr>
        <p:txBody>
          <a:bodyPr wrap="square" rtlCol="0">
            <a:spAutoFit/>
          </a:bodyPr>
          <a:lstStyle/>
          <a:p>
            <a:pPr algn="just"/>
            <a:r>
              <a:rPr lang="en-US" sz="2400" dirty="0"/>
              <a:t>21</a:t>
            </a:r>
            <a:r>
              <a:rPr lang="en-US" sz="2400" baseline="30000" dirty="0"/>
              <a:t>st</a:t>
            </a:r>
            <a:r>
              <a:rPr lang="en-US" sz="2400" dirty="0"/>
              <a:t> century </a:t>
            </a:r>
            <a:r>
              <a:rPr lang="en-US" sz="2400" b="1" dirty="0"/>
              <a:t>Cognitive Neuroscience &amp; Evolutionary Psychology </a:t>
            </a:r>
            <a:r>
              <a:rPr lang="en-US" sz="2400" dirty="0"/>
              <a:t>may explain: </a:t>
            </a:r>
          </a:p>
          <a:p>
            <a:pPr algn="just"/>
            <a:endParaRPr lang="en-US" sz="2400" dirty="0"/>
          </a:p>
          <a:p>
            <a:pPr marL="342900" indent="-342900" algn="just">
              <a:buFont typeface="Arial"/>
              <a:buChar char="•"/>
            </a:pPr>
            <a:r>
              <a:rPr lang="en-US" sz="2400" dirty="0"/>
              <a:t>How distinct neural signals and circuits work to bring about consciousness </a:t>
            </a:r>
          </a:p>
          <a:p>
            <a:pPr algn="just"/>
            <a:r>
              <a:rPr lang="en-US" sz="2400" dirty="0"/>
              <a:t> </a:t>
            </a:r>
          </a:p>
          <a:p>
            <a:pPr marL="342900" indent="-342900" algn="just">
              <a:buFont typeface="Arial"/>
              <a:buChar char="•"/>
            </a:pPr>
            <a:r>
              <a:rPr lang="en-US" sz="2400" dirty="0"/>
              <a:t>How do we display sensuous signals in our consciousness </a:t>
            </a:r>
            <a:r>
              <a:rPr lang="en-US" sz="2200" i="1" dirty="0">
                <a:solidFill>
                  <a:schemeClr val="tx2"/>
                </a:solidFill>
              </a:rPr>
              <a:t>(maybe by giving them some distinct but arbitrary feeling, like program/folder/file icons displayed on our desktop).  </a:t>
            </a:r>
          </a:p>
        </p:txBody>
      </p:sp>
    </p:spTree>
    <p:extLst>
      <p:ext uri="{BB962C8B-B14F-4D97-AF65-F5344CB8AC3E}">
        <p14:creationId xmlns:p14="http://schemas.microsoft.com/office/powerpoint/2010/main" val="1814388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739" b="5636"/>
          <a:stretch/>
        </p:blipFill>
        <p:spPr>
          <a:xfrm>
            <a:off x="2207819" y="1932609"/>
            <a:ext cx="4681011" cy="4925373"/>
          </a:xfrm>
          <a:prstGeom prst="rect">
            <a:avLst/>
          </a:prstGeom>
        </p:spPr>
      </p:pic>
      <p:sp>
        <p:nvSpPr>
          <p:cNvPr id="3" name="Title 1"/>
          <p:cNvSpPr>
            <a:spLocks noGrp="1"/>
          </p:cNvSpPr>
          <p:nvPr>
            <p:ph type="title"/>
          </p:nvPr>
        </p:nvSpPr>
        <p:spPr>
          <a:xfrm>
            <a:off x="0" y="3239"/>
            <a:ext cx="9144000" cy="1657662"/>
          </a:xfrm>
        </p:spPr>
        <p:txBody>
          <a:bodyPr>
            <a:normAutofit fontScale="90000"/>
          </a:bodyPr>
          <a:lstStyle/>
          <a:p>
            <a:r>
              <a:rPr lang="en-US" sz="3600" i="1" dirty="0"/>
              <a:t>Balanced Brain Operation: </a:t>
            </a:r>
            <a:br>
              <a:rPr lang="en-US" sz="3600" i="1" dirty="0"/>
            </a:br>
            <a:r>
              <a:rPr lang="en-US" sz="3600" dirty="0"/>
              <a:t>our thoughts and perceptions </a:t>
            </a:r>
            <a:br>
              <a:rPr lang="en-US" sz="3600" dirty="0"/>
            </a:br>
            <a:r>
              <a:rPr lang="en-US" sz="3600" dirty="0"/>
              <a:t>are on the top of the iceberg</a:t>
            </a:r>
            <a:endParaRPr lang="en-US" sz="3600" i="1" dirty="0"/>
          </a:p>
        </p:txBody>
      </p:sp>
      <p:sp>
        <p:nvSpPr>
          <p:cNvPr id="2" name="TextBox 1"/>
          <p:cNvSpPr txBox="1"/>
          <p:nvPr/>
        </p:nvSpPr>
        <p:spPr>
          <a:xfrm>
            <a:off x="4841340" y="4561868"/>
            <a:ext cx="1563123" cy="584776"/>
          </a:xfrm>
          <a:prstGeom prst="rect">
            <a:avLst/>
          </a:prstGeom>
          <a:noFill/>
        </p:spPr>
        <p:txBody>
          <a:bodyPr wrap="square" rtlCol="0">
            <a:spAutoFit/>
          </a:bodyPr>
          <a:lstStyle/>
          <a:p>
            <a:pPr algn="ctr"/>
            <a:r>
              <a:rPr lang="en-US" sz="1600" dirty="0"/>
              <a:t>Body function operations</a:t>
            </a:r>
          </a:p>
        </p:txBody>
      </p:sp>
      <p:sp>
        <p:nvSpPr>
          <p:cNvPr id="5" name="TextBox 4"/>
          <p:cNvSpPr txBox="1"/>
          <p:nvPr/>
        </p:nvSpPr>
        <p:spPr>
          <a:xfrm>
            <a:off x="4721935" y="4019520"/>
            <a:ext cx="1563123" cy="584776"/>
          </a:xfrm>
          <a:prstGeom prst="rect">
            <a:avLst/>
          </a:prstGeom>
          <a:noFill/>
        </p:spPr>
        <p:txBody>
          <a:bodyPr wrap="square" rtlCol="0">
            <a:spAutoFit/>
          </a:bodyPr>
          <a:lstStyle/>
          <a:p>
            <a:pPr algn="ctr"/>
            <a:r>
              <a:rPr lang="en-US" sz="1600" dirty="0"/>
              <a:t>Homeostatic mechanisms</a:t>
            </a:r>
          </a:p>
        </p:txBody>
      </p:sp>
    </p:spTree>
    <p:extLst>
      <p:ext uri="{BB962C8B-B14F-4D97-AF65-F5344CB8AC3E}">
        <p14:creationId xmlns:p14="http://schemas.microsoft.com/office/powerpoint/2010/main" val="2204553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739" b="5636"/>
          <a:stretch/>
        </p:blipFill>
        <p:spPr>
          <a:xfrm rot="16200000">
            <a:off x="4340808" y="231965"/>
            <a:ext cx="4681011" cy="4925373"/>
          </a:xfrm>
          <a:prstGeom prst="rect">
            <a:avLst/>
          </a:prstGeom>
        </p:spPr>
      </p:pic>
      <p:pic>
        <p:nvPicPr>
          <p:cNvPr id="5" name="Picture 4"/>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76625" y1="51130" x2="76625" y2="51130"/>
                      </a14:backgroundRemoval>
                    </a14:imgEffect>
                  </a14:imgLayer>
                </a14:imgProps>
              </a:ext>
            </a:extLst>
          </a:blip>
          <a:srcRect r="52591"/>
          <a:stretch/>
        </p:blipFill>
        <p:spPr>
          <a:xfrm>
            <a:off x="469706" y="1800366"/>
            <a:ext cx="1526275" cy="4273720"/>
          </a:xfrm>
          <a:prstGeom prst="rect">
            <a:avLst/>
          </a:prstGeom>
        </p:spPr>
      </p:pic>
      <p:pic>
        <p:nvPicPr>
          <p:cNvPr id="7" name="Picture 6"/>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76625" y1="51130" x2="76625" y2="51130"/>
                      </a14:backgroundRemoval>
                    </a14:imgEffect>
                  </a14:imgLayer>
                </a14:imgProps>
              </a:ext>
            </a:extLst>
          </a:blip>
          <a:srcRect r="57325"/>
          <a:stretch/>
        </p:blipFill>
        <p:spPr>
          <a:xfrm>
            <a:off x="228742" y="1952766"/>
            <a:ext cx="1373874" cy="4273720"/>
          </a:xfrm>
          <a:prstGeom prst="rect">
            <a:avLst/>
          </a:prstGeom>
        </p:spPr>
      </p:pic>
      <p:pic>
        <p:nvPicPr>
          <p:cNvPr id="8" name="Picture 7"/>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76625" y1="51130" x2="76625" y2="51130"/>
                      </a14:backgroundRemoval>
                    </a14:imgEffect>
                  </a14:imgLayer>
                </a14:imgProps>
              </a:ext>
            </a:extLst>
          </a:blip>
          <a:srcRect l="47563"/>
          <a:stretch/>
        </p:blipFill>
        <p:spPr>
          <a:xfrm flipH="1">
            <a:off x="1638119" y="2039923"/>
            <a:ext cx="1762647" cy="4273720"/>
          </a:xfrm>
          <a:prstGeom prst="rect">
            <a:avLst/>
          </a:prstGeom>
        </p:spPr>
      </p:pic>
      <p:pic>
        <p:nvPicPr>
          <p:cNvPr id="9" name="Picture 8"/>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76625" y1="51130" x2="76625" y2="51130"/>
                      </a14:backgroundRemoval>
                    </a14:imgEffect>
                  </a14:imgLayer>
                </a14:imgProps>
              </a:ext>
            </a:extLst>
          </a:blip>
          <a:srcRect l="42828"/>
          <a:stretch/>
        </p:blipFill>
        <p:spPr>
          <a:xfrm flipH="1">
            <a:off x="1299171" y="2192323"/>
            <a:ext cx="1921771" cy="4273720"/>
          </a:xfrm>
          <a:prstGeom prst="rect">
            <a:avLst/>
          </a:prstGeom>
        </p:spPr>
      </p:pic>
      <p:sp>
        <p:nvSpPr>
          <p:cNvPr id="2" name="TextBox 1"/>
          <p:cNvSpPr txBox="1"/>
          <p:nvPr/>
        </p:nvSpPr>
        <p:spPr>
          <a:xfrm>
            <a:off x="195389" y="529885"/>
            <a:ext cx="5475395" cy="954107"/>
          </a:xfrm>
          <a:prstGeom prst="rect">
            <a:avLst/>
          </a:prstGeom>
          <a:noFill/>
        </p:spPr>
        <p:txBody>
          <a:bodyPr wrap="square" rtlCol="0">
            <a:spAutoFit/>
          </a:bodyPr>
          <a:lstStyle/>
          <a:p>
            <a:r>
              <a:rPr lang="en-US" sz="2800" dirty="0"/>
              <a:t>We are only macro-managing (loosely supervising) our brains</a:t>
            </a:r>
          </a:p>
        </p:txBody>
      </p:sp>
    </p:spTree>
    <p:extLst>
      <p:ext uri="{BB962C8B-B14F-4D97-AF65-F5344CB8AC3E}">
        <p14:creationId xmlns:p14="http://schemas.microsoft.com/office/powerpoint/2010/main" val="275539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3893"/>
            <a:ext cx="9221304" cy="2251065"/>
          </a:xfrm>
          <a:prstGeom prst="rect">
            <a:avLst/>
          </a:prstGeom>
          <a:noFill/>
        </p:spPr>
        <p:txBody>
          <a:bodyPr wrap="square" rtlCol="0">
            <a:spAutoFit/>
          </a:bodyPr>
          <a:lstStyle/>
          <a:p>
            <a:pPr algn="ctr">
              <a:lnSpc>
                <a:spcPct val="150000"/>
              </a:lnSpc>
            </a:pPr>
            <a:r>
              <a:rPr lang="en-US" sz="2400" b="1" i="1" dirty="0"/>
              <a:t>All it takes to understand one human or many </a:t>
            </a:r>
          </a:p>
          <a:p>
            <a:pPr algn="ctr">
              <a:lnSpc>
                <a:spcPct val="150000"/>
              </a:lnSpc>
            </a:pPr>
            <a:r>
              <a:rPr lang="en-US" sz="2400" b="1" i="1" dirty="0"/>
              <a:t>regarding any aspect of life </a:t>
            </a:r>
          </a:p>
          <a:p>
            <a:pPr algn="ctr">
              <a:lnSpc>
                <a:spcPct val="150000"/>
              </a:lnSpc>
            </a:pPr>
            <a:r>
              <a:rPr lang="en-US" sz="2400" b="1" i="1" dirty="0"/>
              <a:t>is a close look at the readings </a:t>
            </a:r>
          </a:p>
          <a:p>
            <a:pPr algn="ctr">
              <a:lnSpc>
                <a:spcPct val="150000"/>
              </a:lnSpc>
            </a:pPr>
            <a:r>
              <a:rPr lang="en-US" sz="2400" b="1" i="1" dirty="0"/>
              <a:t>of our </a:t>
            </a:r>
            <a:r>
              <a:rPr lang="en-US" sz="2400" b="1" i="1" dirty="0">
                <a:solidFill>
                  <a:schemeClr val="accent1">
                    <a:lumMod val="50000"/>
                  </a:schemeClr>
                </a:solidFill>
              </a:rPr>
              <a:t>Genomes</a:t>
            </a:r>
            <a:r>
              <a:rPr lang="en-US" sz="2400" b="1" i="1" dirty="0"/>
              <a:t> by the </a:t>
            </a:r>
            <a:r>
              <a:rPr lang="en-US" sz="2400" b="1" i="1" dirty="0">
                <a:solidFill>
                  <a:schemeClr val="accent3">
                    <a:lumMod val="50000"/>
                  </a:schemeClr>
                </a:solidFill>
              </a:rPr>
              <a:t>Environment</a:t>
            </a:r>
            <a:r>
              <a:rPr lang="en-US" sz="2400" b="1" i="1" dirty="0"/>
              <a:t> </a:t>
            </a:r>
            <a:r>
              <a:rPr lang="en-US" sz="2400" b="1" dirty="0"/>
              <a:t> </a:t>
            </a:r>
          </a:p>
        </p:txBody>
      </p:sp>
    </p:spTree>
    <p:extLst>
      <p:ext uri="{BB962C8B-B14F-4D97-AF65-F5344CB8AC3E}">
        <p14:creationId xmlns:p14="http://schemas.microsoft.com/office/powerpoint/2010/main" val="1564953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6625" y1="51130" x2="76625" y2="51130"/>
                      </a14:backgroundRemoval>
                    </a14:imgEffect>
                  </a14:imgLayer>
                </a14:imgProps>
              </a:ext>
            </a:extLst>
          </a:blip>
          <a:srcRect l="42828"/>
          <a:stretch/>
        </p:blipFill>
        <p:spPr>
          <a:xfrm flipH="1">
            <a:off x="2743643" y="1570214"/>
            <a:ext cx="1921771" cy="4273720"/>
          </a:xfrm>
          <a:prstGeom prst="rect">
            <a:avLst/>
          </a:prstGeom>
        </p:spPr>
      </p:pic>
      <p:pic>
        <p:nvPicPr>
          <p:cNvPr id="12" name="Picture 11"/>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6625" y1="51130" x2="76625" y2="51130"/>
                      </a14:backgroundRemoval>
                    </a14:imgEffect>
                  </a14:imgLayer>
                </a14:imgProps>
              </a:ext>
            </a:extLst>
          </a:blip>
          <a:srcRect r="57325"/>
          <a:stretch/>
        </p:blipFill>
        <p:spPr>
          <a:xfrm>
            <a:off x="1673214" y="1330657"/>
            <a:ext cx="1373874" cy="4273720"/>
          </a:xfrm>
          <a:prstGeom prst="rect">
            <a:avLst/>
          </a:prstGeom>
        </p:spPr>
      </p:pic>
      <p:pic>
        <p:nvPicPr>
          <p:cNvPr id="2" name="Picture 1"/>
          <p:cNvPicPr>
            <a:picLocks noChangeAspect="1"/>
          </p:cNvPicPr>
          <p:nvPr/>
        </p:nvPicPr>
        <p:blipFill rotWithShape="1">
          <a:blip r:embed="rId4"/>
          <a:srcRect l="25052" b="19799"/>
          <a:stretch/>
        </p:blipFill>
        <p:spPr>
          <a:xfrm>
            <a:off x="4881871" y="1165873"/>
            <a:ext cx="2596538" cy="2803547"/>
          </a:xfrm>
          <a:prstGeom prst="rect">
            <a:avLst/>
          </a:prstGeom>
          <a:ln>
            <a:noFill/>
          </a:ln>
          <a:effectLst>
            <a:softEdge rad="112500"/>
          </a:effectLst>
        </p:spPr>
      </p:pic>
      <p:sp>
        <p:nvSpPr>
          <p:cNvPr id="14" name="TextBox 13"/>
          <p:cNvSpPr txBox="1"/>
          <p:nvPr/>
        </p:nvSpPr>
        <p:spPr>
          <a:xfrm>
            <a:off x="4461568" y="3328534"/>
            <a:ext cx="3324087" cy="2431435"/>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2400" b="1" i="1" dirty="0">
                <a:solidFill>
                  <a:schemeClr val="tx1">
                    <a:lumMod val="75000"/>
                    <a:lumOff val="25000"/>
                  </a:schemeClr>
                </a:solidFill>
              </a:rPr>
              <a:t>Consciousness</a:t>
            </a:r>
            <a:r>
              <a:rPr lang="en-US" sz="2400" dirty="0">
                <a:solidFill>
                  <a:schemeClr val="tx1">
                    <a:lumMod val="75000"/>
                    <a:lumOff val="25000"/>
                  </a:schemeClr>
                </a:solidFill>
              </a:rPr>
              <a:t> is an operator - orchestrator of body &amp; mind.</a:t>
            </a:r>
          </a:p>
          <a:p>
            <a:pPr algn="ctr"/>
            <a:endParaRPr lang="en-US" sz="800" dirty="0">
              <a:solidFill>
                <a:schemeClr val="tx1">
                  <a:lumMod val="75000"/>
                  <a:lumOff val="25000"/>
                </a:schemeClr>
              </a:solidFill>
            </a:endParaRPr>
          </a:p>
          <a:p>
            <a:pPr algn="ctr"/>
            <a:r>
              <a:rPr lang="en-US" sz="2400" dirty="0">
                <a:solidFill>
                  <a:schemeClr val="tx1">
                    <a:lumMod val="75000"/>
                    <a:lumOff val="25000"/>
                  </a:schemeClr>
                </a:solidFill>
              </a:rPr>
              <a:t>A </a:t>
            </a:r>
            <a:r>
              <a:rPr lang="en-US" sz="2400" b="1" i="1" dirty="0">
                <a:solidFill>
                  <a:schemeClr val="tx1">
                    <a:lumMod val="75000"/>
                    <a:lumOff val="25000"/>
                  </a:schemeClr>
                </a:solidFill>
              </a:rPr>
              <a:t>Phenotype</a:t>
            </a:r>
            <a:r>
              <a:rPr lang="en-US" sz="2400" dirty="0">
                <a:solidFill>
                  <a:schemeClr val="tx1">
                    <a:lumMod val="75000"/>
                    <a:lumOff val="25000"/>
                  </a:schemeClr>
                </a:solidFill>
              </a:rPr>
              <a:t>, a display, overseeing our operating system.</a:t>
            </a:r>
            <a:endParaRPr lang="en-US" sz="2400" dirty="0">
              <a:solidFill>
                <a:schemeClr val="tx1">
                  <a:lumMod val="75000"/>
                  <a:lumOff val="25000"/>
                </a:schemeClr>
              </a:solidFill>
              <a:ea typeface="Calibri"/>
              <a:cs typeface="Calibri"/>
            </a:endParaRPr>
          </a:p>
        </p:txBody>
      </p:sp>
      <p:pic>
        <p:nvPicPr>
          <p:cNvPr id="5" name="Picture 4"/>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76625" y1="51130" x2="76625" y2="51130"/>
                      </a14:backgroundRemoval>
                    </a14:imgEffect>
                  </a14:imgLayer>
                </a14:imgProps>
              </a:ext>
            </a:extLst>
          </a:blip>
          <a:srcRect r="52591"/>
          <a:stretch/>
        </p:blipFill>
        <p:spPr>
          <a:xfrm>
            <a:off x="1353187" y="1390276"/>
            <a:ext cx="1526275" cy="4273720"/>
          </a:xfrm>
          <a:prstGeom prst="rect">
            <a:avLst/>
          </a:prstGeom>
        </p:spPr>
      </p:pic>
      <p:pic>
        <p:nvPicPr>
          <p:cNvPr id="7" name="Picture 6"/>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76625" y1="51130" x2="76625" y2="51130"/>
                      </a14:backgroundRemoval>
                    </a14:imgEffect>
                  </a14:imgLayer>
                </a14:imgProps>
              </a:ext>
            </a:extLst>
          </a:blip>
          <a:srcRect l="47563"/>
          <a:stretch/>
        </p:blipFill>
        <p:spPr>
          <a:xfrm flipH="1">
            <a:off x="2521600" y="1629833"/>
            <a:ext cx="1762647" cy="4273720"/>
          </a:xfrm>
          <a:prstGeom prst="rect">
            <a:avLst/>
          </a:prstGeom>
        </p:spPr>
      </p:pic>
      <p:pic>
        <p:nvPicPr>
          <p:cNvPr id="9" name="Picture 8"/>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6625" y1="51130" x2="76625" y2="51130"/>
                      </a14:backgroundRemoval>
                    </a14:imgEffect>
                  </a14:imgLayer>
                </a14:imgProps>
              </a:ext>
            </a:extLst>
          </a:blip>
          <a:srcRect l="42828"/>
          <a:stretch/>
        </p:blipFill>
        <p:spPr>
          <a:xfrm flipH="1">
            <a:off x="2293082" y="1782233"/>
            <a:ext cx="1921771" cy="4273720"/>
          </a:xfrm>
          <a:prstGeom prst="rect">
            <a:avLst/>
          </a:prstGeom>
        </p:spPr>
      </p:pic>
      <p:pic>
        <p:nvPicPr>
          <p:cNvPr id="10" name="Picture 9"/>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76625" y1="51130" x2="76625" y2="51130"/>
                      </a14:backgroundRemoval>
                    </a14:imgEffect>
                  </a14:imgLayer>
                </a14:imgProps>
              </a:ext>
            </a:extLst>
          </a:blip>
          <a:srcRect r="57325"/>
          <a:stretch/>
        </p:blipFill>
        <p:spPr>
          <a:xfrm>
            <a:off x="1178481" y="1542676"/>
            <a:ext cx="1373874" cy="4273720"/>
          </a:xfrm>
          <a:prstGeom prst="rect">
            <a:avLst/>
          </a:prstGeom>
        </p:spPr>
      </p:pic>
    </p:spTree>
    <p:extLst>
      <p:ext uri="{BB962C8B-B14F-4D97-AF65-F5344CB8AC3E}">
        <p14:creationId xmlns:p14="http://schemas.microsoft.com/office/powerpoint/2010/main" val="3209614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r="10212"/>
          <a:stretch/>
        </p:blipFill>
        <p:spPr>
          <a:xfrm flipH="1">
            <a:off x="0" y="-11846"/>
            <a:ext cx="9144000" cy="6883828"/>
          </a:xfrm>
          <a:prstGeom prst="rect">
            <a:avLst/>
          </a:prstGeom>
        </p:spPr>
      </p:pic>
    </p:spTree>
    <p:extLst>
      <p:ext uri="{BB962C8B-B14F-4D97-AF65-F5344CB8AC3E}">
        <p14:creationId xmlns:p14="http://schemas.microsoft.com/office/powerpoint/2010/main" val="53127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r="10212"/>
          <a:stretch/>
        </p:blipFill>
        <p:spPr>
          <a:xfrm flipH="1">
            <a:off x="0" y="-11846"/>
            <a:ext cx="9144000" cy="6883828"/>
          </a:xfrm>
          <a:prstGeom prst="rect">
            <a:avLst/>
          </a:prstGeom>
        </p:spPr>
      </p:pic>
      <p:pic>
        <p:nvPicPr>
          <p:cNvPr id="3" name="Picture 2"/>
          <p:cNvPicPr>
            <a:picLocks noChangeAspect="1"/>
          </p:cNvPicPr>
          <p:nvPr/>
        </p:nvPicPr>
        <p:blipFill rotWithShape="1">
          <a:blip r:embed="rId4"/>
          <a:srcRect l="28569" t="10494" r="11904" b="39907"/>
          <a:stretch/>
        </p:blipFill>
        <p:spPr>
          <a:xfrm rot="21440615">
            <a:off x="6583845" y="360556"/>
            <a:ext cx="2760546" cy="3422140"/>
          </a:xfrm>
          <a:prstGeom prst="rect">
            <a:avLst/>
          </a:prstGeom>
          <a:ln>
            <a:noFill/>
          </a:ln>
          <a:effectLst>
            <a:softEdge rad="112500"/>
          </a:effectLst>
        </p:spPr>
      </p:pic>
    </p:spTree>
    <p:extLst>
      <p:ext uri="{BB962C8B-B14F-4D97-AF65-F5344CB8AC3E}">
        <p14:creationId xmlns:p14="http://schemas.microsoft.com/office/powerpoint/2010/main" val="1649411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r="10212"/>
          <a:stretch/>
        </p:blipFill>
        <p:spPr>
          <a:xfrm flipH="1">
            <a:off x="0" y="-11846"/>
            <a:ext cx="9144000" cy="6883828"/>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1641" r="4000" b="11475"/>
          <a:stretch/>
        </p:blipFill>
        <p:spPr>
          <a:xfrm rot="21449592">
            <a:off x="6094144" y="413631"/>
            <a:ext cx="3205830" cy="3338277"/>
          </a:xfrm>
          <a:prstGeom prst="rect">
            <a:avLst/>
          </a:prstGeom>
          <a:ln>
            <a:noFill/>
          </a:ln>
          <a:effectLst>
            <a:softEdge rad="112500"/>
          </a:effectLst>
        </p:spPr>
      </p:pic>
    </p:spTree>
    <p:extLst>
      <p:ext uri="{BB962C8B-B14F-4D97-AF65-F5344CB8AC3E}">
        <p14:creationId xmlns:p14="http://schemas.microsoft.com/office/powerpoint/2010/main" val="879276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0146"/>
            <a:ext cx="9144000" cy="2215991"/>
          </a:xfrm>
          <a:prstGeom prst="rect">
            <a:avLst/>
          </a:prstGeom>
          <a:noFill/>
        </p:spPr>
        <p:txBody>
          <a:bodyPr wrap="square" rtlCol="0">
            <a:spAutoFit/>
          </a:bodyPr>
          <a:lstStyle/>
          <a:p>
            <a:pPr algn="ctr"/>
            <a:r>
              <a:rPr lang="en-US" sz="2800" b="1" dirty="0"/>
              <a:t>The catch: our </a:t>
            </a:r>
            <a:r>
              <a:rPr lang="en-US" sz="2800" b="1" dirty="0">
                <a:solidFill>
                  <a:schemeClr val="accent1">
                    <a:lumMod val="50000"/>
                  </a:schemeClr>
                </a:solidFill>
              </a:rPr>
              <a:t>Genomes</a:t>
            </a:r>
            <a:r>
              <a:rPr lang="en-US" sz="2800" b="1" dirty="0"/>
              <a:t> are ancient and </a:t>
            </a:r>
          </a:p>
          <a:p>
            <a:pPr algn="ctr"/>
            <a:r>
              <a:rPr lang="en-US" sz="2800" b="1" dirty="0"/>
              <a:t>barely understood</a:t>
            </a:r>
            <a:r>
              <a:rPr lang="en-US" sz="2800" dirty="0"/>
              <a:t>… </a:t>
            </a:r>
          </a:p>
          <a:p>
            <a:pPr algn="ctr"/>
            <a:endParaRPr lang="en-US" sz="1000" i="1" dirty="0">
              <a:solidFill>
                <a:schemeClr val="bg1">
                  <a:lumMod val="50000"/>
                </a:schemeClr>
              </a:solidFill>
            </a:endParaRPr>
          </a:p>
          <a:p>
            <a:pPr algn="ctr"/>
            <a:r>
              <a:rPr lang="en-US" sz="2400" i="1" dirty="0">
                <a:solidFill>
                  <a:schemeClr val="accent1">
                    <a:lumMod val="50000"/>
                  </a:schemeClr>
                </a:solidFill>
              </a:rPr>
              <a:t>DNA’s archaic language </a:t>
            </a:r>
            <a:r>
              <a:rPr lang="en-US" sz="2400" i="1" dirty="0">
                <a:solidFill>
                  <a:schemeClr val="bg1">
                    <a:lumMod val="50000"/>
                  </a:schemeClr>
                </a:solidFill>
              </a:rPr>
              <a:t>is like the approximate phonetic values of syllabic signs used in Linear A, which are known, while the language itself remains incomprehensible. </a:t>
            </a:r>
          </a:p>
        </p:txBody>
      </p:sp>
      <p:pic>
        <p:nvPicPr>
          <p:cNvPr id="2" name="Picture 1"/>
          <p:cNvPicPr>
            <a:picLocks noChangeAspect="1"/>
          </p:cNvPicPr>
          <p:nvPr/>
        </p:nvPicPr>
        <p:blipFill>
          <a:blip r:embed="rId2"/>
          <a:stretch>
            <a:fillRect/>
          </a:stretch>
        </p:blipFill>
        <p:spPr>
          <a:xfrm>
            <a:off x="789109" y="2488691"/>
            <a:ext cx="6066205" cy="3554417"/>
          </a:xfrm>
          <a:prstGeom prst="rect">
            <a:avLst/>
          </a:prstGeom>
        </p:spPr>
      </p:pic>
      <p:sp>
        <p:nvSpPr>
          <p:cNvPr id="3" name="TextBox 2"/>
          <p:cNvSpPr txBox="1"/>
          <p:nvPr/>
        </p:nvSpPr>
        <p:spPr>
          <a:xfrm>
            <a:off x="6828739" y="3204157"/>
            <a:ext cx="2330310" cy="1200329"/>
          </a:xfrm>
          <a:prstGeom prst="rect">
            <a:avLst/>
          </a:prstGeom>
          <a:noFill/>
        </p:spPr>
        <p:txBody>
          <a:bodyPr wrap="square" rtlCol="0">
            <a:spAutoFit/>
          </a:bodyPr>
          <a:lstStyle/>
          <a:p>
            <a:r>
              <a:rPr lang="en-US" b="1" dirty="0"/>
              <a:t>Linear A </a:t>
            </a:r>
            <a:r>
              <a:rPr lang="en-US" b="1" dirty="0" err="1"/>
              <a:t>syllabary</a:t>
            </a:r>
            <a:r>
              <a:rPr lang="en-US" b="1" dirty="0"/>
              <a:t> </a:t>
            </a:r>
            <a:r>
              <a:rPr lang="en-US" dirty="0"/>
              <a:t>based on phonetic values of Linear B signs </a:t>
            </a:r>
            <a:r>
              <a:rPr lang="en-US" i="1" dirty="0"/>
              <a:t>(</a:t>
            </a:r>
            <a:r>
              <a:rPr lang="en-US" i="1" dirty="0" err="1"/>
              <a:t>Cacciafoco</a:t>
            </a:r>
            <a:r>
              <a:rPr lang="en-US" i="1" dirty="0"/>
              <a:t> et al 2021)</a:t>
            </a:r>
          </a:p>
        </p:txBody>
      </p:sp>
    </p:spTree>
    <p:extLst>
      <p:ext uri="{BB962C8B-B14F-4D97-AF65-F5344CB8AC3E}">
        <p14:creationId xmlns:p14="http://schemas.microsoft.com/office/powerpoint/2010/main" val="237020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7557"/>
          <a:stretch/>
        </p:blipFill>
        <p:spPr>
          <a:xfrm rot="5400000">
            <a:off x="889690" y="4975846"/>
            <a:ext cx="2593700" cy="1170609"/>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58263" t="30142" r="16647"/>
          <a:stretch/>
        </p:blipFill>
        <p:spPr>
          <a:xfrm>
            <a:off x="2749759" y="4264300"/>
            <a:ext cx="1413565" cy="2555979"/>
          </a:xfrm>
          <a:prstGeom prst="rect">
            <a:avLst/>
          </a:prstGeom>
        </p:spPr>
      </p:pic>
      <p:pic>
        <p:nvPicPr>
          <p:cNvPr id="3" name="Picture 2"/>
          <p:cNvPicPr>
            <a:picLocks noChangeAspect="1"/>
          </p:cNvPicPr>
          <p:nvPr/>
        </p:nvPicPr>
        <p:blipFill rotWithShape="1">
          <a:blip r:embed="rId5"/>
          <a:srcRect l="5980" r="7323" b="1505"/>
          <a:stretch/>
        </p:blipFill>
        <p:spPr>
          <a:xfrm>
            <a:off x="-69" y="4264300"/>
            <a:ext cx="1601304" cy="2593700"/>
          </a:xfrm>
          <a:prstGeom prst="rect">
            <a:avLst/>
          </a:prstGeom>
        </p:spPr>
      </p:pic>
      <p:pic>
        <p:nvPicPr>
          <p:cNvPr id="7" name="Picture 6"/>
          <p:cNvPicPr>
            <a:picLocks noChangeAspect="1"/>
          </p:cNvPicPr>
          <p:nvPr/>
        </p:nvPicPr>
        <p:blipFill rotWithShape="1">
          <a:blip r:embed="rId6"/>
          <a:srcRect l="2391" r="5743"/>
          <a:stretch/>
        </p:blipFill>
        <p:spPr>
          <a:xfrm>
            <a:off x="7388064" y="4225470"/>
            <a:ext cx="1766974" cy="2594809"/>
          </a:xfrm>
          <a:prstGeom prst="rect">
            <a:avLst/>
          </a:prstGeom>
        </p:spPr>
      </p:pic>
      <p:pic>
        <p:nvPicPr>
          <p:cNvPr id="8" name="Picture 7"/>
          <p:cNvPicPr>
            <a:picLocks noChangeAspect="1"/>
          </p:cNvPicPr>
          <p:nvPr/>
        </p:nvPicPr>
        <p:blipFill rotWithShape="1">
          <a:blip r:embed="rId7"/>
          <a:srcRect l="68962" b="2996"/>
          <a:stretch/>
        </p:blipFill>
        <p:spPr>
          <a:xfrm>
            <a:off x="5742602" y="3958402"/>
            <a:ext cx="1645462" cy="2899600"/>
          </a:xfrm>
          <a:prstGeom prst="rect">
            <a:avLst/>
          </a:prstGeom>
        </p:spPr>
      </p:pic>
      <p:pic>
        <p:nvPicPr>
          <p:cNvPr id="9" name="Picture 8"/>
          <p:cNvPicPr>
            <a:picLocks noChangeAspect="1"/>
          </p:cNvPicPr>
          <p:nvPr/>
        </p:nvPicPr>
        <p:blipFill rotWithShape="1">
          <a:blip r:embed="rId7"/>
          <a:srcRect l="5459" r="71957" b="72378"/>
          <a:stretch/>
        </p:blipFill>
        <p:spPr>
          <a:xfrm>
            <a:off x="5837397" y="3939817"/>
            <a:ext cx="1197284" cy="825654"/>
          </a:xfrm>
          <a:prstGeom prst="rect">
            <a:avLst/>
          </a:prstGeom>
        </p:spPr>
      </p:pic>
      <p:sp>
        <p:nvSpPr>
          <p:cNvPr id="10" name="TextBox 9"/>
          <p:cNvSpPr txBox="1"/>
          <p:nvPr/>
        </p:nvSpPr>
        <p:spPr>
          <a:xfrm>
            <a:off x="0" y="18563"/>
            <a:ext cx="9143999" cy="3354765"/>
          </a:xfrm>
          <a:prstGeom prst="rect">
            <a:avLst/>
          </a:prstGeom>
          <a:noFill/>
        </p:spPr>
        <p:txBody>
          <a:bodyPr wrap="square" rtlCol="0">
            <a:spAutoFit/>
          </a:bodyPr>
          <a:lstStyle/>
          <a:p>
            <a:pPr algn="ctr"/>
            <a:r>
              <a:rPr lang="en-US" sz="3200" b="1" dirty="0"/>
              <a:t>Fathers of Genetics: Gregor Mendel </a:t>
            </a:r>
            <a:r>
              <a:rPr lang="en-US" sz="3200" dirty="0"/>
              <a:t>born in 1822, same year as </a:t>
            </a:r>
            <a:r>
              <a:rPr lang="en-US" sz="3200" b="1" dirty="0"/>
              <a:t>Francis Galton</a:t>
            </a:r>
            <a:r>
              <a:rPr lang="en-US" sz="3200" dirty="0"/>
              <a:t> </a:t>
            </a:r>
          </a:p>
          <a:p>
            <a:pPr marL="285750" indent="-285750">
              <a:buFont typeface="Arial"/>
              <a:buChar char="•"/>
            </a:pPr>
            <a:endParaRPr lang="en-US" b="1" dirty="0"/>
          </a:p>
          <a:p>
            <a:pPr marL="285750" indent="-285750">
              <a:buFont typeface="Arial"/>
              <a:buChar char="•"/>
            </a:pPr>
            <a:r>
              <a:rPr lang="en-US" sz="2000" b="1" dirty="0"/>
              <a:t>Mendel’s laws of inheritance were of fundamental value, establishing him post-mortem as the father of Genetics.</a:t>
            </a:r>
            <a:r>
              <a:rPr lang="en-US" b="1" dirty="0">
                <a:solidFill>
                  <a:schemeClr val="tx1">
                    <a:lumMod val="50000"/>
                    <a:lumOff val="50000"/>
                  </a:schemeClr>
                </a:solidFill>
              </a:rPr>
              <a:t> </a:t>
            </a:r>
            <a:r>
              <a:rPr lang="en-US" dirty="0">
                <a:solidFill>
                  <a:schemeClr val="tx1">
                    <a:lumMod val="50000"/>
                    <a:lumOff val="50000"/>
                  </a:schemeClr>
                </a:solidFill>
              </a:rPr>
              <a:t>His approach though was biased, producing results fitting his theories too well. He selected 7 traits &amp; clearly distinctive strains consistent with his laws.</a:t>
            </a:r>
          </a:p>
          <a:p>
            <a:pPr marL="285750" indent="-285750">
              <a:buFont typeface="Arial"/>
              <a:buChar char="•"/>
            </a:pPr>
            <a:r>
              <a:rPr lang="en-US" sz="2000" b="1" dirty="0"/>
              <a:t>Galton’s biometrics of continuous traits</a:t>
            </a:r>
            <a:r>
              <a:rPr lang="en-US" dirty="0"/>
              <a:t>, </a:t>
            </a:r>
            <a:r>
              <a:rPr lang="en-US" dirty="0">
                <a:solidFill>
                  <a:schemeClr val="tx1">
                    <a:lumMod val="50000"/>
                    <a:lumOff val="50000"/>
                  </a:schemeClr>
                </a:solidFill>
              </a:rPr>
              <a:t>the inventions of key statistics (</a:t>
            </a:r>
            <a:r>
              <a:rPr lang="en-US" i="1" dirty="0">
                <a:solidFill>
                  <a:schemeClr val="tx1">
                    <a:lumMod val="50000"/>
                    <a:lumOff val="50000"/>
                  </a:schemeClr>
                </a:solidFill>
              </a:rPr>
              <a:t>normal distribution, standard deviation, regression to the mean</a:t>
            </a:r>
            <a:r>
              <a:rPr lang="en-US" dirty="0">
                <a:solidFill>
                  <a:schemeClr val="tx1">
                    <a:lumMod val="50000"/>
                    <a:lumOff val="50000"/>
                  </a:schemeClr>
                </a:solidFill>
              </a:rPr>
              <a:t>) and the concept of additive genetic features distributed to siblings, that he </a:t>
            </a:r>
            <a:r>
              <a:rPr lang="en-US" dirty="0" err="1">
                <a:solidFill>
                  <a:schemeClr val="tx1">
                    <a:lumMod val="50000"/>
                    <a:lumOff val="50000"/>
                  </a:schemeClr>
                </a:solidFill>
              </a:rPr>
              <a:t>aliked</a:t>
            </a:r>
            <a:r>
              <a:rPr lang="en-US" dirty="0">
                <a:solidFill>
                  <a:schemeClr val="tx1">
                    <a:lumMod val="50000"/>
                    <a:lumOff val="50000"/>
                  </a:schemeClr>
                </a:solidFill>
              </a:rPr>
              <a:t> to his own invention of the </a:t>
            </a:r>
            <a:r>
              <a:rPr lang="en-US" i="1" dirty="0">
                <a:solidFill>
                  <a:schemeClr val="tx1">
                    <a:lumMod val="50000"/>
                    <a:lumOff val="50000"/>
                  </a:schemeClr>
                </a:solidFill>
              </a:rPr>
              <a:t>quincunx</a:t>
            </a:r>
            <a:r>
              <a:rPr lang="en-US" dirty="0">
                <a:solidFill>
                  <a:schemeClr val="tx1">
                    <a:lumMod val="50000"/>
                    <a:lumOff val="50000"/>
                  </a:schemeClr>
                </a:solidFill>
              </a:rPr>
              <a:t>.</a:t>
            </a:r>
          </a:p>
        </p:txBody>
      </p:sp>
      <p:pic>
        <p:nvPicPr>
          <p:cNvPr id="6" name="Picture 5"/>
          <p:cNvPicPr>
            <a:picLocks noChangeAspect="1"/>
          </p:cNvPicPr>
          <p:nvPr/>
        </p:nvPicPr>
        <p:blipFill rotWithShape="1">
          <a:blip r:embed="rId8"/>
          <a:srcRect l="26168" t="8905" r="24036" b="50000"/>
          <a:stretch/>
        </p:blipFill>
        <p:spPr>
          <a:xfrm rot="16200000">
            <a:off x="3675764" y="4753438"/>
            <a:ext cx="2554399" cy="1579279"/>
          </a:xfrm>
          <a:prstGeom prst="rect">
            <a:avLst/>
          </a:prstGeom>
        </p:spPr>
      </p:pic>
    </p:spTree>
    <p:extLst>
      <p:ext uri="{BB962C8B-B14F-4D97-AF65-F5344CB8AC3E}">
        <p14:creationId xmlns:p14="http://schemas.microsoft.com/office/powerpoint/2010/main" val="426415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loud 36"/>
          <p:cNvSpPr/>
          <p:nvPr/>
        </p:nvSpPr>
        <p:spPr>
          <a:xfrm>
            <a:off x="251076" y="3034771"/>
            <a:ext cx="6862763" cy="1731962"/>
          </a:xfrm>
          <a:prstGeom prst="cloud">
            <a:avLst/>
          </a:prstGeom>
          <a:solidFill>
            <a:srgbClr val="FEB78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Cloud 35"/>
          <p:cNvSpPr/>
          <p:nvPr/>
        </p:nvSpPr>
        <p:spPr>
          <a:xfrm>
            <a:off x="2782474" y="2076693"/>
            <a:ext cx="2332038" cy="703779"/>
          </a:xfrm>
          <a:prstGeom prst="cloud">
            <a:avLst/>
          </a:prstGeom>
          <a:solidFill>
            <a:srgbClr val="FEB78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a:p>
        </p:txBody>
      </p:sp>
      <p:sp>
        <p:nvSpPr>
          <p:cNvPr id="8" name="TextBox 7"/>
          <p:cNvSpPr txBox="1"/>
          <p:nvPr/>
        </p:nvSpPr>
        <p:spPr>
          <a:xfrm>
            <a:off x="3464397" y="2104177"/>
            <a:ext cx="1235781" cy="584775"/>
          </a:xfrm>
          <a:prstGeom prst="rect">
            <a:avLst/>
          </a:prstGeom>
          <a:noFill/>
        </p:spPr>
        <p:txBody>
          <a:bodyPr wrap="square">
            <a:spAutoFit/>
          </a:bodyPr>
          <a:lstStyle/>
          <a:p>
            <a:pPr>
              <a:defRPr/>
            </a:pPr>
            <a:r>
              <a:rPr lang="en-US" sz="3200" dirty="0">
                <a:solidFill>
                  <a:srgbClr val="000000"/>
                </a:solidFill>
              </a:rPr>
              <a:t>P = G</a:t>
            </a:r>
            <a:endParaRPr lang="en-US" sz="3200" dirty="0">
              <a:solidFill>
                <a:schemeClr val="tx1">
                  <a:lumMod val="65000"/>
                  <a:lumOff val="35000"/>
                </a:schemeClr>
              </a:solidFill>
            </a:endParaRPr>
          </a:p>
        </p:txBody>
      </p:sp>
      <p:sp>
        <p:nvSpPr>
          <p:cNvPr id="32774" name="TextBox 43"/>
          <p:cNvSpPr txBox="1">
            <a:spLocks noChangeArrowheads="1"/>
          </p:cNvSpPr>
          <p:nvPr/>
        </p:nvSpPr>
        <p:spPr bwMode="auto">
          <a:xfrm>
            <a:off x="3396837" y="3404200"/>
            <a:ext cx="4106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latin typeface="+mn-lt"/>
              </a:rPr>
              <a:t>G</a:t>
            </a:r>
          </a:p>
        </p:txBody>
      </p:sp>
      <p:sp>
        <p:nvSpPr>
          <p:cNvPr id="32775" name="TextBox 44"/>
          <p:cNvSpPr txBox="1">
            <a:spLocks noChangeArrowheads="1"/>
          </p:cNvSpPr>
          <p:nvPr/>
        </p:nvSpPr>
        <p:spPr bwMode="auto">
          <a:xfrm>
            <a:off x="4741449" y="3393087"/>
            <a:ext cx="3642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latin typeface="+mn-lt"/>
              </a:rPr>
              <a:t>+</a:t>
            </a:r>
          </a:p>
        </p:txBody>
      </p:sp>
      <p:sp>
        <p:nvSpPr>
          <p:cNvPr id="32776" name="TextBox 45"/>
          <p:cNvSpPr txBox="1">
            <a:spLocks noChangeArrowheads="1"/>
          </p:cNvSpPr>
          <p:nvPr/>
        </p:nvSpPr>
        <p:spPr bwMode="auto">
          <a:xfrm>
            <a:off x="5114512" y="3410550"/>
            <a:ext cx="3593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latin typeface="+mn-lt"/>
              </a:rPr>
              <a:t>E</a:t>
            </a:r>
          </a:p>
        </p:txBody>
      </p:sp>
      <p:sp>
        <p:nvSpPr>
          <p:cNvPr id="32777" name="TextBox 46"/>
          <p:cNvSpPr txBox="1">
            <a:spLocks noChangeArrowheads="1"/>
          </p:cNvSpPr>
          <p:nvPr/>
        </p:nvSpPr>
        <p:spPr bwMode="auto">
          <a:xfrm>
            <a:off x="3111087" y="3358162"/>
            <a:ext cx="3642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latin typeface="+mn-lt"/>
              </a:rPr>
              <a:t>=</a:t>
            </a:r>
          </a:p>
        </p:txBody>
      </p:sp>
      <p:sp>
        <p:nvSpPr>
          <p:cNvPr id="32778" name="TextBox 47"/>
          <p:cNvSpPr txBox="1">
            <a:spLocks noChangeArrowheads="1"/>
          </p:cNvSpPr>
          <p:nvPr/>
        </p:nvSpPr>
        <p:spPr bwMode="auto">
          <a:xfrm>
            <a:off x="758412" y="3402612"/>
            <a:ext cx="3706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dirty="0">
                <a:solidFill>
                  <a:srgbClr val="000000"/>
                </a:solidFill>
                <a:latin typeface="+mn-lt"/>
              </a:rPr>
              <a:t>P</a:t>
            </a:r>
          </a:p>
        </p:txBody>
      </p:sp>
      <p:sp>
        <p:nvSpPr>
          <p:cNvPr id="32779" name="TextBox 48"/>
          <p:cNvSpPr txBox="1">
            <a:spLocks noChangeArrowheads="1"/>
          </p:cNvSpPr>
          <p:nvPr/>
        </p:nvSpPr>
        <p:spPr bwMode="auto">
          <a:xfrm>
            <a:off x="3625437" y="3404200"/>
            <a:ext cx="4106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FF0000"/>
                </a:solidFill>
                <a:latin typeface="+mn-lt"/>
              </a:rPr>
              <a:t>G</a:t>
            </a:r>
          </a:p>
        </p:txBody>
      </p:sp>
      <p:sp>
        <p:nvSpPr>
          <p:cNvPr id="32780" name="TextBox 50"/>
          <p:cNvSpPr txBox="1">
            <a:spLocks noChangeArrowheads="1"/>
          </p:cNvSpPr>
          <p:nvPr/>
        </p:nvSpPr>
        <p:spPr bwMode="auto">
          <a:xfrm>
            <a:off x="5343112" y="3410550"/>
            <a:ext cx="3593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FF0000"/>
                </a:solidFill>
                <a:latin typeface="+mn-lt"/>
              </a:rPr>
              <a:t>E</a:t>
            </a:r>
          </a:p>
        </p:txBody>
      </p:sp>
      <p:sp>
        <p:nvSpPr>
          <p:cNvPr id="32781" name="TextBox 52"/>
          <p:cNvSpPr txBox="1">
            <a:spLocks noChangeArrowheads="1"/>
          </p:cNvSpPr>
          <p:nvPr/>
        </p:nvSpPr>
        <p:spPr bwMode="auto">
          <a:xfrm>
            <a:off x="975899" y="3402612"/>
            <a:ext cx="3706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dirty="0">
                <a:solidFill>
                  <a:srgbClr val="FF0000"/>
                </a:solidFill>
                <a:latin typeface="+mn-lt"/>
              </a:rPr>
              <a:t>P</a:t>
            </a:r>
          </a:p>
        </p:txBody>
      </p:sp>
      <p:sp>
        <p:nvSpPr>
          <p:cNvPr id="32782" name="TextBox 53"/>
          <p:cNvSpPr txBox="1">
            <a:spLocks noChangeArrowheads="1"/>
          </p:cNvSpPr>
          <p:nvPr/>
        </p:nvSpPr>
        <p:spPr bwMode="auto">
          <a:xfrm>
            <a:off x="3863562" y="3404200"/>
            <a:ext cx="4106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8000"/>
                </a:solidFill>
                <a:latin typeface="+mn-lt"/>
              </a:rPr>
              <a:t>G</a:t>
            </a:r>
          </a:p>
        </p:txBody>
      </p:sp>
      <p:sp>
        <p:nvSpPr>
          <p:cNvPr id="32783" name="TextBox 55"/>
          <p:cNvSpPr txBox="1">
            <a:spLocks noChangeArrowheads="1"/>
          </p:cNvSpPr>
          <p:nvPr/>
        </p:nvSpPr>
        <p:spPr bwMode="auto">
          <a:xfrm>
            <a:off x="5582824" y="3410550"/>
            <a:ext cx="3593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8000"/>
                </a:solidFill>
                <a:latin typeface="+mn-lt"/>
              </a:rPr>
              <a:t>E</a:t>
            </a:r>
          </a:p>
        </p:txBody>
      </p:sp>
      <p:sp>
        <p:nvSpPr>
          <p:cNvPr id="32784" name="TextBox 57"/>
          <p:cNvSpPr txBox="1">
            <a:spLocks noChangeArrowheads="1"/>
          </p:cNvSpPr>
          <p:nvPr/>
        </p:nvSpPr>
        <p:spPr bwMode="auto">
          <a:xfrm>
            <a:off x="1215612" y="3402612"/>
            <a:ext cx="3706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8000"/>
                </a:solidFill>
                <a:latin typeface="+mn-lt"/>
              </a:rPr>
              <a:t>P</a:t>
            </a:r>
          </a:p>
        </p:txBody>
      </p:sp>
      <p:sp>
        <p:nvSpPr>
          <p:cNvPr id="59" name="TextBox 58"/>
          <p:cNvSpPr txBox="1"/>
          <p:nvPr/>
        </p:nvSpPr>
        <p:spPr>
          <a:xfrm>
            <a:off x="4092162" y="3404200"/>
            <a:ext cx="410690" cy="523220"/>
          </a:xfrm>
          <a:prstGeom prst="rect">
            <a:avLst/>
          </a:prstGeom>
          <a:noFill/>
        </p:spPr>
        <p:txBody>
          <a:bodyPr wrap="none">
            <a:spAutoFit/>
          </a:bodyPr>
          <a:lstStyle/>
          <a:p>
            <a:pPr>
              <a:defRPr/>
            </a:pPr>
            <a:r>
              <a:rPr lang="en-US" sz="2800" dirty="0">
                <a:solidFill>
                  <a:schemeClr val="tx2">
                    <a:lumMod val="60000"/>
                    <a:lumOff val="40000"/>
                  </a:schemeClr>
                </a:solidFill>
              </a:rPr>
              <a:t>G</a:t>
            </a:r>
          </a:p>
        </p:txBody>
      </p:sp>
      <p:sp>
        <p:nvSpPr>
          <p:cNvPr id="61" name="TextBox 60"/>
          <p:cNvSpPr txBox="1"/>
          <p:nvPr/>
        </p:nvSpPr>
        <p:spPr>
          <a:xfrm>
            <a:off x="5809837" y="3410550"/>
            <a:ext cx="359394" cy="523220"/>
          </a:xfrm>
          <a:prstGeom prst="rect">
            <a:avLst/>
          </a:prstGeom>
          <a:noFill/>
        </p:spPr>
        <p:txBody>
          <a:bodyPr wrap="none">
            <a:spAutoFit/>
          </a:bodyPr>
          <a:lstStyle/>
          <a:p>
            <a:pPr>
              <a:defRPr/>
            </a:pPr>
            <a:r>
              <a:rPr lang="en-US" sz="2800" dirty="0">
                <a:solidFill>
                  <a:schemeClr val="tx2">
                    <a:lumMod val="60000"/>
                    <a:lumOff val="40000"/>
                  </a:schemeClr>
                </a:solidFill>
              </a:rPr>
              <a:t>E</a:t>
            </a:r>
          </a:p>
        </p:txBody>
      </p:sp>
      <p:sp>
        <p:nvSpPr>
          <p:cNvPr id="63" name="TextBox 62"/>
          <p:cNvSpPr txBox="1"/>
          <p:nvPr/>
        </p:nvSpPr>
        <p:spPr>
          <a:xfrm>
            <a:off x="1442624" y="3402612"/>
            <a:ext cx="370614" cy="523220"/>
          </a:xfrm>
          <a:prstGeom prst="rect">
            <a:avLst/>
          </a:prstGeom>
          <a:noFill/>
        </p:spPr>
        <p:txBody>
          <a:bodyPr wrap="none">
            <a:spAutoFit/>
          </a:bodyPr>
          <a:lstStyle/>
          <a:p>
            <a:pPr>
              <a:defRPr/>
            </a:pPr>
            <a:r>
              <a:rPr lang="en-US" sz="2800" dirty="0">
                <a:solidFill>
                  <a:schemeClr val="tx2">
                    <a:lumMod val="60000"/>
                    <a:lumOff val="40000"/>
                  </a:schemeClr>
                </a:solidFill>
              </a:rPr>
              <a:t>P</a:t>
            </a:r>
          </a:p>
        </p:txBody>
      </p:sp>
      <p:sp>
        <p:nvSpPr>
          <p:cNvPr id="64" name="TextBox 63"/>
          <p:cNvSpPr txBox="1"/>
          <p:nvPr/>
        </p:nvSpPr>
        <p:spPr>
          <a:xfrm>
            <a:off x="4319174" y="3404200"/>
            <a:ext cx="410690" cy="523220"/>
          </a:xfrm>
          <a:prstGeom prst="rect">
            <a:avLst/>
          </a:prstGeom>
          <a:noFill/>
        </p:spPr>
        <p:txBody>
          <a:bodyPr wrap="none">
            <a:spAutoFit/>
          </a:bodyPr>
          <a:lstStyle/>
          <a:p>
            <a:pPr>
              <a:defRPr/>
            </a:pPr>
            <a:r>
              <a:rPr lang="en-US" sz="2800" dirty="0">
                <a:solidFill>
                  <a:schemeClr val="accent4">
                    <a:lumMod val="75000"/>
                  </a:schemeClr>
                </a:solidFill>
              </a:rPr>
              <a:t>G</a:t>
            </a:r>
          </a:p>
        </p:txBody>
      </p:sp>
      <p:sp>
        <p:nvSpPr>
          <p:cNvPr id="66" name="TextBox 65"/>
          <p:cNvSpPr txBox="1"/>
          <p:nvPr/>
        </p:nvSpPr>
        <p:spPr>
          <a:xfrm>
            <a:off x="6038437" y="3410550"/>
            <a:ext cx="359394" cy="523220"/>
          </a:xfrm>
          <a:prstGeom prst="rect">
            <a:avLst/>
          </a:prstGeom>
          <a:noFill/>
        </p:spPr>
        <p:txBody>
          <a:bodyPr wrap="none">
            <a:spAutoFit/>
          </a:bodyPr>
          <a:lstStyle/>
          <a:p>
            <a:pPr>
              <a:defRPr/>
            </a:pPr>
            <a:r>
              <a:rPr lang="en-US" sz="2800" dirty="0">
                <a:solidFill>
                  <a:schemeClr val="accent4">
                    <a:lumMod val="75000"/>
                  </a:schemeClr>
                </a:solidFill>
              </a:rPr>
              <a:t>E</a:t>
            </a:r>
          </a:p>
        </p:txBody>
      </p:sp>
      <p:sp>
        <p:nvSpPr>
          <p:cNvPr id="68" name="TextBox 67"/>
          <p:cNvSpPr txBox="1"/>
          <p:nvPr/>
        </p:nvSpPr>
        <p:spPr>
          <a:xfrm>
            <a:off x="1671224" y="3402612"/>
            <a:ext cx="370614" cy="523220"/>
          </a:xfrm>
          <a:prstGeom prst="rect">
            <a:avLst/>
          </a:prstGeom>
          <a:noFill/>
        </p:spPr>
        <p:txBody>
          <a:bodyPr wrap="none">
            <a:spAutoFit/>
          </a:bodyPr>
          <a:lstStyle/>
          <a:p>
            <a:pPr>
              <a:defRPr/>
            </a:pPr>
            <a:r>
              <a:rPr lang="en-US" sz="2800" dirty="0">
                <a:solidFill>
                  <a:schemeClr val="accent4">
                    <a:lumMod val="75000"/>
                  </a:schemeClr>
                </a:solidFill>
              </a:rPr>
              <a:t>P</a:t>
            </a:r>
          </a:p>
        </p:txBody>
      </p:sp>
      <p:sp>
        <p:nvSpPr>
          <p:cNvPr id="69" name="TextBox 68"/>
          <p:cNvSpPr txBox="1"/>
          <p:nvPr/>
        </p:nvSpPr>
        <p:spPr>
          <a:xfrm>
            <a:off x="1904587" y="3391500"/>
            <a:ext cx="370614" cy="523220"/>
          </a:xfrm>
          <a:prstGeom prst="rect">
            <a:avLst/>
          </a:prstGeom>
          <a:noFill/>
        </p:spPr>
        <p:txBody>
          <a:bodyPr wrap="none">
            <a:spAutoFit/>
          </a:bodyPr>
          <a:lstStyle/>
          <a:p>
            <a:pPr>
              <a:defRPr/>
            </a:pPr>
            <a:r>
              <a:rPr lang="en-US" sz="2800" dirty="0">
                <a:solidFill>
                  <a:schemeClr val="accent6">
                    <a:lumMod val="75000"/>
                  </a:schemeClr>
                </a:solidFill>
              </a:rPr>
              <a:t>P</a:t>
            </a:r>
          </a:p>
        </p:txBody>
      </p:sp>
      <p:sp>
        <p:nvSpPr>
          <p:cNvPr id="70" name="TextBox 69"/>
          <p:cNvSpPr txBox="1"/>
          <p:nvPr/>
        </p:nvSpPr>
        <p:spPr>
          <a:xfrm>
            <a:off x="2122074" y="3402612"/>
            <a:ext cx="370614" cy="523220"/>
          </a:xfrm>
          <a:prstGeom prst="rect">
            <a:avLst/>
          </a:prstGeom>
          <a:noFill/>
        </p:spPr>
        <p:txBody>
          <a:bodyPr wrap="none">
            <a:spAutoFit/>
          </a:bodyPr>
          <a:lstStyle/>
          <a:p>
            <a:pPr>
              <a:defRPr/>
            </a:pPr>
            <a:r>
              <a:rPr lang="en-US" sz="2800" dirty="0">
                <a:solidFill>
                  <a:schemeClr val="accent2">
                    <a:lumMod val="75000"/>
                  </a:schemeClr>
                </a:solidFill>
              </a:rPr>
              <a:t>P</a:t>
            </a:r>
          </a:p>
        </p:txBody>
      </p:sp>
      <p:sp>
        <p:nvSpPr>
          <p:cNvPr id="71" name="TextBox 70"/>
          <p:cNvSpPr txBox="1"/>
          <p:nvPr/>
        </p:nvSpPr>
        <p:spPr>
          <a:xfrm>
            <a:off x="2361787" y="3402612"/>
            <a:ext cx="370614" cy="523220"/>
          </a:xfrm>
          <a:prstGeom prst="rect">
            <a:avLst/>
          </a:prstGeom>
          <a:noFill/>
        </p:spPr>
        <p:txBody>
          <a:bodyPr wrap="none">
            <a:spAutoFit/>
          </a:bodyPr>
          <a:lstStyle/>
          <a:p>
            <a:pPr>
              <a:defRPr/>
            </a:pPr>
            <a:r>
              <a:rPr lang="en-US" sz="2800" dirty="0">
                <a:solidFill>
                  <a:schemeClr val="bg2">
                    <a:lumMod val="25000"/>
                  </a:schemeClr>
                </a:solidFill>
              </a:rPr>
              <a:t>P</a:t>
            </a:r>
          </a:p>
        </p:txBody>
      </p:sp>
      <p:sp>
        <p:nvSpPr>
          <p:cNvPr id="72" name="TextBox 71"/>
          <p:cNvSpPr txBox="1"/>
          <p:nvPr/>
        </p:nvSpPr>
        <p:spPr>
          <a:xfrm>
            <a:off x="2588799" y="3402612"/>
            <a:ext cx="370614" cy="523220"/>
          </a:xfrm>
          <a:prstGeom prst="rect">
            <a:avLst/>
          </a:prstGeom>
          <a:noFill/>
        </p:spPr>
        <p:txBody>
          <a:bodyPr wrap="none">
            <a:spAutoFit/>
          </a:bodyPr>
          <a:lstStyle/>
          <a:p>
            <a:pPr>
              <a:defRPr/>
            </a:pPr>
            <a:r>
              <a:rPr lang="en-US" sz="2800" dirty="0">
                <a:solidFill>
                  <a:schemeClr val="accent5">
                    <a:lumMod val="50000"/>
                  </a:schemeClr>
                </a:solidFill>
              </a:rPr>
              <a:t>P</a:t>
            </a:r>
          </a:p>
        </p:txBody>
      </p:sp>
      <p:sp>
        <p:nvSpPr>
          <p:cNvPr id="32795" name="TextBox 72"/>
          <p:cNvSpPr txBox="1">
            <a:spLocks noChangeArrowheads="1"/>
          </p:cNvSpPr>
          <p:nvPr/>
        </p:nvSpPr>
        <p:spPr bwMode="auto">
          <a:xfrm>
            <a:off x="2817399" y="3402612"/>
            <a:ext cx="3706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dirty="0">
                <a:solidFill>
                  <a:srgbClr val="DA817D"/>
                </a:solidFill>
                <a:latin typeface="+mn-lt"/>
              </a:rPr>
              <a:t>P</a:t>
            </a:r>
          </a:p>
        </p:txBody>
      </p:sp>
      <p:cxnSp>
        <p:nvCxnSpPr>
          <p:cNvPr id="75" name="Straight Arrow Connector 74"/>
          <p:cNvCxnSpPr/>
          <p:nvPr/>
        </p:nvCxnSpPr>
        <p:spPr>
          <a:xfrm>
            <a:off x="3614324" y="3932837"/>
            <a:ext cx="914400" cy="0"/>
          </a:xfrm>
          <a:prstGeom prst="straightConnector1">
            <a:avLst/>
          </a:prstGeom>
          <a:ln w="7620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5282787" y="3943950"/>
            <a:ext cx="914400" cy="0"/>
          </a:xfrm>
          <a:prstGeom prst="straightConnector1">
            <a:avLst/>
          </a:prstGeom>
          <a:ln w="7620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886999" y="3912200"/>
            <a:ext cx="2098675" cy="12700"/>
          </a:xfrm>
          <a:prstGeom prst="straightConnector1">
            <a:avLst/>
          </a:prstGeom>
          <a:ln w="7620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800" name="TextBox 80"/>
          <p:cNvSpPr txBox="1">
            <a:spLocks noChangeArrowheads="1"/>
          </p:cNvSpPr>
          <p:nvPr/>
        </p:nvSpPr>
        <p:spPr bwMode="auto">
          <a:xfrm>
            <a:off x="3892137" y="3916962"/>
            <a:ext cx="611187"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rPr>
              <a:t>V</a:t>
            </a:r>
            <a:r>
              <a:rPr lang="en-US" sz="2800" baseline="-25000">
                <a:solidFill>
                  <a:srgbClr val="000000"/>
                </a:solidFill>
              </a:rPr>
              <a:t>G</a:t>
            </a:r>
          </a:p>
        </p:txBody>
      </p:sp>
      <p:sp>
        <p:nvSpPr>
          <p:cNvPr id="32801" name="TextBox 81"/>
          <p:cNvSpPr txBox="1">
            <a:spLocks noChangeArrowheads="1"/>
          </p:cNvSpPr>
          <p:nvPr/>
        </p:nvSpPr>
        <p:spPr bwMode="auto">
          <a:xfrm>
            <a:off x="5565362" y="3885212"/>
            <a:ext cx="584200"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rPr>
              <a:t>V</a:t>
            </a:r>
            <a:r>
              <a:rPr lang="en-US" sz="2800" baseline="-25000">
                <a:solidFill>
                  <a:srgbClr val="000000"/>
                </a:solidFill>
              </a:rPr>
              <a:t>E</a:t>
            </a:r>
          </a:p>
        </p:txBody>
      </p:sp>
      <p:sp>
        <p:nvSpPr>
          <p:cNvPr id="32802" name="TextBox 82"/>
          <p:cNvSpPr txBox="1">
            <a:spLocks noChangeArrowheads="1"/>
          </p:cNvSpPr>
          <p:nvPr/>
        </p:nvSpPr>
        <p:spPr bwMode="auto">
          <a:xfrm>
            <a:off x="1704562" y="3875687"/>
            <a:ext cx="568325"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a:solidFill>
                  <a:srgbClr val="000000"/>
                </a:solidFill>
              </a:rPr>
              <a:t>V</a:t>
            </a:r>
            <a:r>
              <a:rPr lang="en-US" sz="2800" baseline="-25000">
                <a:solidFill>
                  <a:srgbClr val="000000"/>
                </a:solidFill>
              </a:rPr>
              <a:t>T</a:t>
            </a:r>
          </a:p>
        </p:txBody>
      </p:sp>
      <p:sp>
        <p:nvSpPr>
          <p:cNvPr id="32804" name="TextBox 84"/>
          <p:cNvSpPr txBox="1">
            <a:spLocks noChangeArrowheads="1"/>
          </p:cNvSpPr>
          <p:nvPr/>
        </p:nvSpPr>
        <p:spPr bwMode="auto">
          <a:xfrm>
            <a:off x="0" y="174553"/>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pPr algn="ctr"/>
            <a:r>
              <a:rPr lang="en-US" sz="3200" b="1" dirty="0">
                <a:solidFill>
                  <a:schemeClr val="tx1"/>
                </a:solidFill>
              </a:rPr>
              <a:t>Phenotypes(Looks/ Function / Behavior) = </a:t>
            </a:r>
            <a:r>
              <a:rPr lang="en-US" sz="3200" dirty="0">
                <a:solidFill>
                  <a:schemeClr val="accent1">
                    <a:lumMod val="50000"/>
                  </a:schemeClr>
                </a:solidFill>
              </a:rPr>
              <a:t>Genomes</a:t>
            </a:r>
            <a:r>
              <a:rPr lang="en-US" sz="3200" dirty="0">
                <a:solidFill>
                  <a:schemeClr val="tx1">
                    <a:lumMod val="50000"/>
                    <a:lumOff val="50000"/>
                  </a:schemeClr>
                </a:solidFill>
              </a:rPr>
              <a:t> </a:t>
            </a:r>
            <a:r>
              <a:rPr lang="en-US" sz="3200" dirty="0">
                <a:solidFill>
                  <a:schemeClr val="tx1"/>
                </a:solidFill>
              </a:rPr>
              <a:t>x</a:t>
            </a:r>
            <a:r>
              <a:rPr lang="en-US" sz="3200" dirty="0">
                <a:solidFill>
                  <a:schemeClr val="tx1">
                    <a:lumMod val="50000"/>
                    <a:lumOff val="50000"/>
                  </a:schemeClr>
                </a:solidFill>
              </a:rPr>
              <a:t> </a:t>
            </a:r>
            <a:r>
              <a:rPr lang="en-US" sz="3200" dirty="0">
                <a:solidFill>
                  <a:schemeClr val="accent3">
                    <a:lumMod val="50000"/>
                  </a:schemeClr>
                </a:solidFill>
              </a:rPr>
              <a:t>environmental History </a:t>
            </a:r>
          </a:p>
        </p:txBody>
      </p:sp>
      <p:sp>
        <p:nvSpPr>
          <p:cNvPr id="3" name="Right Brace 2"/>
          <p:cNvSpPr/>
          <p:nvPr/>
        </p:nvSpPr>
        <p:spPr>
          <a:xfrm>
            <a:off x="7036051" y="1920346"/>
            <a:ext cx="523875" cy="284638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highlight>
                <a:srgbClr val="000000"/>
              </a:highlight>
            </a:endParaRPr>
          </a:p>
        </p:txBody>
      </p:sp>
      <p:sp>
        <p:nvSpPr>
          <p:cNvPr id="32807" name="TextBox 3"/>
          <p:cNvSpPr txBox="1">
            <a:spLocks noChangeArrowheads="1"/>
          </p:cNvSpPr>
          <p:nvPr/>
        </p:nvSpPr>
        <p:spPr bwMode="auto">
          <a:xfrm>
            <a:off x="7251746" y="2360422"/>
            <a:ext cx="189225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pPr algn="ctr"/>
            <a:r>
              <a:rPr lang="en-US" b="1" i="1" dirty="0">
                <a:solidFill>
                  <a:schemeClr val="tx1"/>
                </a:solidFill>
              </a:rPr>
              <a:t>Individual</a:t>
            </a:r>
          </a:p>
          <a:p>
            <a:pPr algn="ctr"/>
            <a:r>
              <a:rPr lang="en-US" b="1" i="1" dirty="0">
                <a:solidFill>
                  <a:schemeClr val="tx1"/>
                </a:solidFill>
              </a:rPr>
              <a:t>(Mendelian) &amp; Population</a:t>
            </a:r>
          </a:p>
          <a:p>
            <a:pPr algn="ctr"/>
            <a:r>
              <a:rPr lang="en-US" b="1" i="1" dirty="0">
                <a:solidFill>
                  <a:schemeClr val="tx1"/>
                </a:solidFill>
              </a:rPr>
              <a:t>(Galtonian) </a:t>
            </a:r>
            <a:r>
              <a:rPr lang="en-US" i="1" dirty="0">
                <a:solidFill>
                  <a:schemeClr val="tx1"/>
                </a:solidFill>
              </a:rPr>
              <a:t>approach</a:t>
            </a:r>
          </a:p>
        </p:txBody>
      </p:sp>
    </p:spTree>
    <p:extLst>
      <p:ext uri="{BB962C8B-B14F-4D97-AF65-F5344CB8AC3E}">
        <p14:creationId xmlns:p14="http://schemas.microsoft.com/office/powerpoint/2010/main" val="159576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1646"/>
            <a:ext cx="9144000" cy="1143000"/>
          </a:xfrm>
        </p:spPr>
        <p:txBody>
          <a:bodyPr>
            <a:noAutofit/>
          </a:bodyPr>
          <a:lstStyle/>
          <a:p>
            <a:br>
              <a:rPr lang="en-US" sz="3800" dirty="0"/>
            </a:br>
            <a:r>
              <a:rPr lang="en-US" sz="3200" b="1" dirty="0"/>
              <a:t>Phenotypes </a:t>
            </a:r>
            <a:r>
              <a:rPr lang="en-US" sz="3200" dirty="0"/>
              <a:t>(</a:t>
            </a:r>
            <a:r>
              <a:rPr lang="en-US" sz="3200" i="1" dirty="0"/>
              <a:t>how much?</a:t>
            </a:r>
            <a:r>
              <a:rPr lang="en-US" sz="3200" dirty="0"/>
              <a:t>) = </a:t>
            </a:r>
            <a:r>
              <a:rPr lang="en-US" sz="3200" b="1" dirty="0"/>
              <a:t>Endotypes </a:t>
            </a:r>
            <a:r>
              <a:rPr lang="en-US" sz="3200" dirty="0"/>
              <a:t>(</a:t>
            </a:r>
            <a:r>
              <a:rPr lang="en-US" sz="3200" i="1" dirty="0"/>
              <a:t>how come?</a:t>
            </a:r>
            <a:r>
              <a:rPr lang="en-US" sz="3200" dirty="0"/>
              <a:t>)</a:t>
            </a:r>
            <a:br>
              <a:rPr lang="en-US" sz="3200" dirty="0"/>
            </a:br>
            <a:endParaRPr lang="en-US" sz="3200" dirty="0"/>
          </a:p>
        </p:txBody>
      </p:sp>
      <p:sp>
        <p:nvSpPr>
          <p:cNvPr id="5" name="TextBox 4">
            <a:extLst>
              <a:ext uri="{FF2B5EF4-FFF2-40B4-BE49-F238E27FC236}">
                <a16:creationId xmlns:a16="http://schemas.microsoft.com/office/drawing/2014/main" id="{D427D31B-8056-0B06-790B-FF3E40BAE9E8}"/>
              </a:ext>
            </a:extLst>
          </p:cNvPr>
          <p:cNvSpPr txBox="1"/>
          <p:nvPr/>
        </p:nvSpPr>
        <p:spPr>
          <a:xfrm>
            <a:off x="5232400" y="1366833"/>
            <a:ext cx="3407023" cy="369332"/>
          </a:xfrm>
          <a:prstGeom prst="rect">
            <a:avLst/>
          </a:prstGeom>
          <a:noFill/>
        </p:spPr>
        <p:txBody>
          <a:bodyPr wrap="none" rtlCol="0">
            <a:spAutoFit/>
          </a:bodyPr>
          <a:lstStyle/>
          <a:p>
            <a:r>
              <a:rPr lang="en-US" dirty="0">
                <a:solidFill>
                  <a:schemeClr val="accent1">
                    <a:lumMod val="50000"/>
                  </a:schemeClr>
                </a:solidFill>
              </a:rPr>
              <a:t>Genome</a:t>
            </a:r>
            <a:r>
              <a:rPr lang="en-US" dirty="0">
                <a:solidFill>
                  <a:schemeClr val="tx1">
                    <a:lumMod val="50000"/>
                    <a:lumOff val="50000"/>
                  </a:schemeClr>
                </a:solidFill>
              </a:rPr>
              <a:t> </a:t>
            </a:r>
            <a:r>
              <a:rPr lang="en-US" dirty="0"/>
              <a:t>by</a:t>
            </a:r>
            <a:r>
              <a:rPr lang="en-US" dirty="0">
                <a:solidFill>
                  <a:schemeClr val="tx1">
                    <a:lumMod val="50000"/>
                    <a:lumOff val="50000"/>
                  </a:schemeClr>
                </a:solidFill>
              </a:rPr>
              <a:t> </a:t>
            </a:r>
            <a:r>
              <a:rPr lang="en-US" dirty="0">
                <a:solidFill>
                  <a:schemeClr val="accent3">
                    <a:lumMod val="50000"/>
                  </a:schemeClr>
                </a:solidFill>
              </a:rPr>
              <a:t>environmental History</a:t>
            </a:r>
            <a:endParaRPr lang="en-CY" dirty="0">
              <a:solidFill>
                <a:schemeClr val="accent3">
                  <a:lumMod val="50000"/>
                </a:schemeClr>
              </a:solidFill>
            </a:endParaRPr>
          </a:p>
        </p:txBody>
      </p:sp>
      <p:sp>
        <p:nvSpPr>
          <p:cNvPr id="7" name="TextBox 6">
            <a:extLst>
              <a:ext uri="{FF2B5EF4-FFF2-40B4-BE49-F238E27FC236}">
                <a16:creationId xmlns:a16="http://schemas.microsoft.com/office/drawing/2014/main" id="{CD39C9CC-75E0-9C77-B0F5-5EE9BC455F22}"/>
              </a:ext>
            </a:extLst>
          </p:cNvPr>
          <p:cNvSpPr txBox="1"/>
          <p:nvPr/>
        </p:nvSpPr>
        <p:spPr>
          <a:xfrm>
            <a:off x="524933" y="471646"/>
            <a:ext cx="3705310" cy="369332"/>
          </a:xfrm>
          <a:prstGeom prst="rect">
            <a:avLst/>
          </a:prstGeom>
          <a:noFill/>
        </p:spPr>
        <p:txBody>
          <a:bodyPr wrap="none" rtlCol="0">
            <a:spAutoFit/>
          </a:bodyPr>
          <a:lstStyle/>
          <a:p>
            <a:r>
              <a:rPr lang="en-US" dirty="0"/>
              <a:t>Human Looks / Functions / </a:t>
            </a:r>
            <a:r>
              <a:rPr lang="en-US" dirty="0" err="1"/>
              <a:t>Behaviour</a:t>
            </a:r>
            <a:endParaRPr lang="en-CY" dirty="0"/>
          </a:p>
        </p:txBody>
      </p:sp>
      <p:sp>
        <p:nvSpPr>
          <p:cNvPr id="8" name="Cloud 7">
            <a:extLst>
              <a:ext uri="{FF2B5EF4-FFF2-40B4-BE49-F238E27FC236}">
                <a16:creationId xmlns:a16="http://schemas.microsoft.com/office/drawing/2014/main" id="{0142E744-35EB-A446-F933-BBF7A3DB0846}"/>
              </a:ext>
            </a:extLst>
          </p:cNvPr>
          <p:cNvSpPr/>
          <p:nvPr/>
        </p:nvSpPr>
        <p:spPr>
          <a:xfrm>
            <a:off x="1509184" y="2973916"/>
            <a:ext cx="3937000" cy="1104900"/>
          </a:xfrm>
          <a:prstGeom prst="cloud">
            <a:avLst/>
          </a:prstGeom>
          <a:solidFill>
            <a:srgbClr val="FEB78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3">
            <a:extLst>
              <a:ext uri="{FF2B5EF4-FFF2-40B4-BE49-F238E27FC236}">
                <a16:creationId xmlns:a16="http://schemas.microsoft.com/office/drawing/2014/main" id="{0633D5CB-E606-8C17-26B8-0D3612C00C9C}"/>
              </a:ext>
            </a:extLst>
          </p:cNvPr>
          <p:cNvSpPr txBox="1">
            <a:spLocks noChangeArrowheads="1"/>
          </p:cNvSpPr>
          <p:nvPr/>
        </p:nvSpPr>
        <p:spPr bwMode="auto">
          <a:xfrm>
            <a:off x="1906653" y="3200397"/>
            <a:ext cx="320312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r>
              <a:rPr lang="en-US" sz="2800" dirty="0">
                <a:solidFill>
                  <a:srgbClr val="000000"/>
                </a:solidFill>
                <a:latin typeface="+mn-lt"/>
              </a:rPr>
              <a:t>P = </a:t>
            </a:r>
            <a:r>
              <a:rPr lang="en-US" sz="2800" dirty="0">
                <a:solidFill>
                  <a:schemeClr val="accent1">
                    <a:lumMod val="50000"/>
                  </a:schemeClr>
                </a:solidFill>
                <a:latin typeface="+mn-lt"/>
              </a:rPr>
              <a:t>G</a:t>
            </a:r>
            <a:r>
              <a:rPr lang="en-US" sz="2800" dirty="0">
                <a:solidFill>
                  <a:srgbClr val="000000"/>
                </a:solidFill>
                <a:latin typeface="+mn-lt"/>
              </a:rPr>
              <a:t> x </a:t>
            </a:r>
            <a:r>
              <a:rPr lang="en-US" sz="2800" dirty="0">
                <a:solidFill>
                  <a:schemeClr val="accent3">
                    <a:lumMod val="50000"/>
                  </a:schemeClr>
                </a:solidFill>
                <a:latin typeface="+mn-lt"/>
              </a:rPr>
              <a:t>E</a:t>
            </a:r>
            <a:r>
              <a:rPr lang="en-US" sz="2800" dirty="0">
                <a:solidFill>
                  <a:srgbClr val="000000"/>
                </a:solidFill>
                <a:latin typeface="+mn-lt"/>
              </a:rPr>
              <a:t> x T = </a:t>
            </a:r>
            <a:r>
              <a:rPr lang="en-US" sz="2800" dirty="0">
                <a:solidFill>
                  <a:schemeClr val="accent1">
                    <a:lumMod val="50000"/>
                  </a:schemeClr>
                </a:solidFill>
                <a:latin typeface="+mn-lt"/>
              </a:rPr>
              <a:t>G</a:t>
            </a:r>
            <a:r>
              <a:rPr lang="en-US" sz="2800" dirty="0">
                <a:solidFill>
                  <a:srgbClr val="000000"/>
                </a:solidFill>
                <a:latin typeface="+mn-lt"/>
              </a:rPr>
              <a:t> x </a:t>
            </a:r>
            <a:r>
              <a:rPr lang="en-US" sz="2800" dirty="0">
                <a:solidFill>
                  <a:schemeClr val="accent3">
                    <a:lumMod val="50000"/>
                  </a:schemeClr>
                </a:solidFill>
                <a:latin typeface="+mn-lt"/>
              </a:rPr>
              <a:t>H</a:t>
            </a:r>
            <a:r>
              <a:rPr lang="en-US" sz="2800" dirty="0">
                <a:solidFill>
                  <a:srgbClr val="000000"/>
                </a:solidFill>
                <a:latin typeface="+mn-lt"/>
              </a:rPr>
              <a:t>  </a:t>
            </a:r>
          </a:p>
        </p:txBody>
      </p:sp>
      <p:sp>
        <p:nvSpPr>
          <p:cNvPr id="10" name="Right Brace 9">
            <a:extLst>
              <a:ext uri="{FF2B5EF4-FFF2-40B4-BE49-F238E27FC236}">
                <a16:creationId xmlns:a16="http://schemas.microsoft.com/office/drawing/2014/main" id="{FC927DCB-91C7-91B1-A27D-465022A3C818}"/>
              </a:ext>
            </a:extLst>
          </p:cNvPr>
          <p:cNvSpPr/>
          <p:nvPr/>
        </p:nvSpPr>
        <p:spPr>
          <a:xfrm>
            <a:off x="6030384" y="2807229"/>
            <a:ext cx="523875" cy="127158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TextBox 41">
            <a:extLst>
              <a:ext uri="{FF2B5EF4-FFF2-40B4-BE49-F238E27FC236}">
                <a16:creationId xmlns:a16="http://schemas.microsoft.com/office/drawing/2014/main" id="{898DCAB3-2FA1-F817-4BDD-33AE7E70C4A8}"/>
              </a:ext>
            </a:extLst>
          </p:cNvPr>
          <p:cNvSpPr txBox="1">
            <a:spLocks noChangeArrowheads="1"/>
          </p:cNvSpPr>
          <p:nvPr/>
        </p:nvSpPr>
        <p:spPr bwMode="auto">
          <a:xfrm>
            <a:off x="6365347" y="2997589"/>
            <a:ext cx="177958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5000"/>
              </a:lnSpc>
              <a:spcBef>
                <a:spcPct val="0"/>
              </a:spcBef>
              <a:spcAft>
                <a:spcPct val="0"/>
              </a:spcAft>
              <a:buClr>
                <a:srgbClr val="FF7C11"/>
              </a:buClr>
              <a:buSzPct val="100000"/>
              <a:buFont typeface="Arial" charset="0"/>
              <a:defRPr sz="2400">
                <a:solidFill>
                  <a:schemeClr val="bg1"/>
                </a:solidFill>
                <a:latin typeface="Arial" charset="0"/>
                <a:ea typeface="ＭＳ Ｐゴシック" charset="0"/>
              </a:defRPr>
            </a:lvl9pPr>
          </a:lstStyle>
          <a:p>
            <a:pPr algn="ctr"/>
            <a:r>
              <a:rPr lang="en-US" b="1" i="1" dirty="0">
                <a:solidFill>
                  <a:schemeClr val="tx1"/>
                </a:solidFill>
              </a:rPr>
              <a:t>Cause &amp; Effect </a:t>
            </a:r>
            <a:r>
              <a:rPr lang="en-US" i="1" dirty="0">
                <a:solidFill>
                  <a:schemeClr val="tx1"/>
                </a:solidFill>
              </a:rPr>
              <a:t>approach</a:t>
            </a:r>
          </a:p>
        </p:txBody>
      </p:sp>
    </p:spTree>
    <p:extLst>
      <p:ext uri="{BB962C8B-B14F-4D97-AF65-F5344CB8AC3E}">
        <p14:creationId xmlns:p14="http://schemas.microsoft.com/office/powerpoint/2010/main" val="186608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8417" b="100000" l="15375" r="85500">
                        <a14:foregroundMark x1="74125" y1="91833" x2="74125" y2="91833"/>
                        <a14:foregroundMark x1="75063" y1="92750" x2="75063" y2="92750"/>
                        <a14:backgroundMark x1="81250" y1="93500" x2="81250" y2="93500"/>
                        <a14:backgroundMark x1="82625" y1="95000" x2="82625" y2="95000"/>
                        <a14:backgroundMark x1="80438" y1="96083" x2="80438" y2="96083"/>
                        <a14:backgroundMark x1="78938" y1="93167" x2="78938" y2="93167"/>
                        <a14:backgroundMark x1="77125" y1="95500" x2="77125" y2="95500"/>
                        <a14:backgroundMark x1="78375" y1="95167" x2="78375" y2="95167"/>
                        <a14:backgroundMark x1="77250" y1="93500" x2="77250" y2="93500"/>
                        <a14:backgroundMark x1="76063" y1="94250" x2="76063" y2="94250"/>
                        <a14:backgroundMark x1="80000" y1="94250" x2="80000" y2="94250"/>
                      </a14:backgroundRemoval>
                    </a14:imgEffect>
                  </a14:imgLayer>
                </a14:imgProps>
              </a:ext>
            </a:extLst>
          </a:blip>
          <a:srcRect l="13389" r="11855"/>
          <a:stretch/>
        </p:blipFill>
        <p:spPr>
          <a:xfrm>
            <a:off x="7819944" y="3912414"/>
            <a:ext cx="1323339" cy="1327659"/>
          </a:xfrm>
          <a:prstGeom prst="rect">
            <a:avLst/>
          </a:prstGeom>
        </p:spPr>
      </p:pic>
      <p:sp>
        <p:nvSpPr>
          <p:cNvPr id="2" name="Title 1"/>
          <p:cNvSpPr>
            <a:spLocks noGrp="1"/>
          </p:cNvSpPr>
          <p:nvPr>
            <p:ph type="title"/>
          </p:nvPr>
        </p:nvSpPr>
        <p:spPr>
          <a:xfrm>
            <a:off x="0" y="116252"/>
            <a:ext cx="9144000" cy="832640"/>
          </a:xfrm>
          <a:noFill/>
        </p:spPr>
        <p:txBody>
          <a:bodyPr>
            <a:normAutofit fontScale="90000"/>
          </a:bodyPr>
          <a:lstStyle/>
          <a:p>
            <a:r>
              <a:rPr lang="en-US" sz="4000" b="1" dirty="0">
                <a:solidFill>
                  <a:schemeClr val="accent1">
                    <a:lumMod val="50000"/>
                  </a:schemeClr>
                </a:solidFill>
              </a:rPr>
              <a:t>Genomes</a:t>
            </a:r>
            <a:r>
              <a:rPr lang="en-US" sz="4000" dirty="0"/>
              <a:t> &amp; </a:t>
            </a:r>
            <a:r>
              <a:rPr lang="en-US" sz="4000" b="1" dirty="0">
                <a:solidFill>
                  <a:schemeClr val="accent3">
                    <a:lumMod val="50000"/>
                  </a:schemeClr>
                </a:solidFill>
              </a:rPr>
              <a:t>Environments</a:t>
            </a:r>
            <a:br>
              <a:rPr lang="en-US" sz="4000" dirty="0"/>
            </a:br>
            <a:r>
              <a:rPr lang="en-US" sz="3100" i="1" dirty="0"/>
              <a:t>(and why they matter)</a:t>
            </a:r>
          </a:p>
        </p:txBody>
      </p:sp>
      <p:sp>
        <p:nvSpPr>
          <p:cNvPr id="3" name="Content Placeholder 2"/>
          <p:cNvSpPr>
            <a:spLocks noGrp="1"/>
          </p:cNvSpPr>
          <p:nvPr>
            <p:ph idx="1"/>
          </p:nvPr>
        </p:nvSpPr>
        <p:spPr>
          <a:xfrm>
            <a:off x="0" y="1065676"/>
            <a:ext cx="9144000" cy="5792324"/>
          </a:xfrm>
          <a:noFill/>
        </p:spPr>
        <p:txBody>
          <a:bodyPr>
            <a:noAutofit/>
          </a:bodyPr>
          <a:lstStyle/>
          <a:p>
            <a:pPr marL="0" indent="0" algn="just">
              <a:buNone/>
            </a:pPr>
            <a:r>
              <a:rPr lang="en-US" sz="2000" dirty="0"/>
              <a:t>Maynard Smith gave an example of how natural selection works in his 1958 book “The theory of Evolution”: </a:t>
            </a:r>
          </a:p>
          <a:p>
            <a:pPr marL="0" indent="0" algn="just">
              <a:buNone/>
            </a:pPr>
            <a:r>
              <a:rPr lang="en-US" sz="2000" dirty="0"/>
              <a:t>A </a:t>
            </a:r>
            <a:r>
              <a:rPr lang="en-US" sz="2000" b="1" dirty="0"/>
              <a:t>100 black + 100 white </a:t>
            </a:r>
            <a:r>
              <a:rPr lang="en-US" sz="2000" dirty="0"/>
              <a:t>mouse population prayed upon by owls </a:t>
            </a:r>
            <a:r>
              <a:rPr lang="en-US" sz="2000" b="1" dirty="0">
                <a:solidFill>
                  <a:srgbClr val="000000"/>
                </a:solidFill>
              </a:rPr>
              <a:t>in a white terrain </a:t>
            </a:r>
            <a:r>
              <a:rPr lang="en-US" sz="2000" dirty="0"/>
              <a:t>makes black mice easier to spot (</a:t>
            </a:r>
            <a:r>
              <a:rPr lang="en-US" sz="2000" b="1" dirty="0"/>
              <a:t>decreasing back mouse fitness</a:t>
            </a:r>
            <a:r>
              <a:rPr lang="en-US" sz="2000" dirty="0"/>
              <a:t>). </a:t>
            </a:r>
          </a:p>
          <a:p>
            <a:pPr marL="0" indent="0" algn="just">
              <a:buNone/>
            </a:pPr>
            <a:endParaRPr lang="en-US" sz="800" i="1" dirty="0">
              <a:solidFill>
                <a:srgbClr val="C00000"/>
              </a:solidFill>
            </a:endParaRPr>
          </a:p>
          <a:p>
            <a:pPr marL="0" indent="0" algn="just">
              <a:buNone/>
            </a:pPr>
            <a:endParaRPr lang="en-US" sz="800" dirty="0"/>
          </a:p>
          <a:p>
            <a:pPr marL="0" indent="0" algn="just">
              <a:buNone/>
            </a:pPr>
            <a:endParaRPr lang="en-US" sz="800" dirty="0"/>
          </a:p>
          <a:p>
            <a:pPr marL="0" indent="0" algn="just">
              <a:buNone/>
            </a:pPr>
            <a:endParaRPr lang="en-US" sz="800" dirty="0"/>
          </a:p>
          <a:p>
            <a:pPr marL="0" indent="0" algn="just">
              <a:buNone/>
            </a:pPr>
            <a:endParaRPr lang="en-US" sz="800" dirty="0"/>
          </a:p>
          <a:p>
            <a:pPr marL="0" indent="0" algn="just">
              <a:buNone/>
            </a:pPr>
            <a:endParaRPr lang="en-US" sz="800" dirty="0"/>
          </a:p>
          <a:p>
            <a:r>
              <a:rPr lang="en-US" sz="2000" b="1" dirty="0"/>
              <a:t>Surely, “black genes” may help making black pigments </a:t>
            </a:r>
          </a:p>
          <a:p>
            <a:pPr marL="0" indent="0">
              <a:buNone/>
            </a:pPr>
            <a:r>
              <a:rPr lang="en-US" sz="2000" dirty="0">
                <a:solidFill>
                  <a:schemeClr val="tx1">
                    <a:lumMod val="50000"/>
                    <a:lumOff val="50000"/>
                  </a:schemeClr>
                </a:solidFill>
              </a:rPr>
              <a:t>(genetics?)</a:t>
            </a:r>
          </a:p>
          <a:p>
            <a:r>
              <a:rPr lang="en-US" sz="2000" b="1" dirty="0"/>
              <a:t>Maybe mice are becoming black due to the “black food” they eat</a:t>
            </a:r>
          </a:p>
          <a:p>
            <a:pPr marL="0" indent="0">
              <a:buNone/>
            </a:pPr>
            <a:r>
              <a:rPr lang="en-US" sz="2000" dirty="0">
                <a:solidFill>
                  <a:schemeClr val="tx1">
                    <a:lumMod val="50000"/>
                    <a:lumOff val="50000"/>
                  </a:schemeClr>
                </a:solidFill>
              </a:rPr>
              <a:t>(circumstance?)</a:t>
            </a:r>
          </a:p>
          <a:p>
            <a:pPr marL="0" indent="0">
              <a:buNone/>
            </a:pPr>
            <a:endParaRPr lang="en-US" sz="800" dirty="0"/>
          </a:p>
          <a:p>
            <a:r>
              <a:rPr lang="en-US" sz="2000" b="1" dirty="0"/>
              <a:t>Maybe mice prefer “black food” via a copycat “black-food-eating” meme </a:t>
            </a:r>
          </a:p>
          <a:p>
            <a:pPr marL="0" indent="0">
              <a:buNone/>
            </a:pPr>
            <a:r>
              <a:rPr lang="en-US" sz="2000" dirty="0">
                <a:solidFill>
                  <a:schemeClr val="tx1">
                    <a:lumMod val="50000"/>
                    <a:lumOff val="50000"/>
                  </a:schemeClr>
                </a:solidFill>
              </a:rPr>
              <a:t>(gene by environment interaction?)</a:t>
            </a:r>
          </a:p>
          <a:p>
            <a:pPr marL="0" indent="0">
              <a:buNone/>
            </a:pPr>
            <a:endParaRPr lang="en-US" sz="800" dirty="0"/>
          </a:p>
          <a:p>
            <a:r>
              <a:rPr lang="en-US" sz="2000" b="1" dirty="0"/>
              <a:t>Maybe there is more “black food” in the south ecosystems vs. the north</a:t>
            </a:r>
          </a:p>
          <a:p>
            <a:pPr marL="0" indent="0">
              <a:buNone/>
            </a:pPr>
            <a:r>
              <a:rPr lang="en-US" sz="2000" dirty="0">
                <a:solidFill>
                  <a:schemeClr val="tx1">
                    <a:lumMod val="50000"/>
                    <a:lumOff val="50000"/>
                  </a:schemeClr>
                </a:solidFill>
              </a:rPr>
              <a:t>(purely environmental effect?)</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4335" b="95665" l="10000" r="90000"/>
                    </a14:imgEffect>
                  </a14:imgLayer>
                </a14:imgProps>
              </a:ext>
            </a:extLst>
          </a:blip>
          <a:srcRect l="13013" r="12307"/>
          <a:stretch/>
        </p:blipFill>
        <p:spPr>
          <a:xfrm>
            <a:off x="6704683" y="2467727"/>
            <a:ext cx="1587392" cy="1692891"/>
          </a:xfrm>
          <a:prstGeom prst="rect">
            <a:avLst/>
          </a:prstGeom>
        </p:spPr>
      </p:pic>
    </p:spTree>
    <p:extLst>
      <p:ext uri="{BB962C8B-B14F-4D97-AF65-F5344CB8AC3E}">
        <p14:creationId xmlns:p14="http://schemas.microsoft.com/office/powerpoint/2010/main" val="348280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47123</TotalTime>
  <Words>1877</Words>
  <Application>Microsoft Office PowerPoint</Application>
  <PresentationFormat>On-screen Show (4:3)</PresentationFormat>
  <Paragraphs>337</Paragraphs>
  <Slides>43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ＭＳ Ｐゴシック</vt:lpstr>
      <vt:lpstr>Apple Chancery</vt:lpstr>
      <vt:lpstr>Arial</vt:lpstr>
      <vt:lpstr>Calibri</vt:lpstr>
      <vt:lpstr>Cambria</vt:lpstr>
      <vt:lpstr>Chalkduster</vt:lpstr>
      <vt:lpstr>Helvetica</vt:lpstr>
      <vt:lpstr>Mangal</vt:lpstr>
      <vt:lpstr>msgothic</vt:lpstr>
      <vt:lpstr>Times New Roman</vt:lpstr>
      <vt:lpstr>Wingdings</vt:lpstr>
      <vt:lpstr>Office Theme</vt:lpstr>
      <vt:lpstr>PowerPoint Presentation</vt:lpstr>
      <vt:lpstr>An analogy between Cells &amp; Books</vt:lpstr>
      <vt:lpstr>PowerPoint Presentation</vt:lpstr>
      <vt:lpstr>PowerPoint Presentation</vt:lpstr>
      <vt:lpstr>PowerPoint Presentation</vt:lpstr>
      <vt:lpstr>PowerPoint Presentation</vt:lpstr>
      <vt:lpstr>PowerPoint Presentation</vt:lpstr>
      <vt:lpstr> Phenotypes (how much?) = Endotypes (how come?) </vt:lpstr>
      <vt:lpstr>Genomes &amp; Environments (and why they matter)</vt:lpstr>
      <vt:lpstr>QUESTIONS FOR THE THINKER  (why Genomes &amp; Environments matter): </vt:lpstr>
      <vt:lpstr>PowerPoint Presentation</vt:lpstr>
      <vt:lpstr>Stem cell replication, naively proposed as a cancer factor independent Genome and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Cooperation &amp; Competition hidden within our Genomes:  From Nucleotides to Inter-National unions</vt:lpstr>
      <vt:lpstr>PowerPoint Presentation</vt:lpstr>
      <vt:lpstr>How free is free?</vt:lpstr>
      <vt:lpstr>How free is free?</vt:lpstr>
      <vt:lpstr>We are never really free</vt:lpstr>
      <vt:lpstr>We are never really free, but…</vt:lpstr>
      <vt:lpstr>PowerPoint Presentation</vt:lpstr>
      <vt:lpstr>PowerPoint Presentation</vt:lpstr>
      <vt:lpstr>Human Phenotypes &amp;  the continuity of knowledge</vt:lpstr>
      <vt:lpstr>Chronology of our knowledge of humans &amp;  the consciousness-related gap in its continuity</vt:lpstr>
      <vt:lpstr>Filling the consciousness-related gap will establish the continuity in our knowledge of humans</vt:lpstr>
      <vt:lpstr>Balanced Brain Operation:  our thoughts and perceptions  are on the top of the iceberg</vt:lpstr>
      <vt:lpstr>PowerPoint Presentation</vt:lpstr>
      <vt:lpstr>PowerPoint Presentation</vt:lpstr>
      <vt:lpstr>PowerPoint Presentation</vt:lpstr>
      <vt:lpstr>PowerPoint Presentation</vt:lpstr>
      <vt:lpstr>PowerPoint Presentation</vt:lpstr>
    </vt:vector>
  </TitlesOfParts>
  <Manager/>
  <Company>MGH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is one</dc:title>
  <dc:subject/>
  <dc:creator>Yiorgos Apidianakis</dc:creator>
  <cp:keywords/>
  <dc:description/>
  <cp:lastModifiedBy>Voulla Aristodemou</cp:lastModifiedBy>
  <cp:revision>1886</cp:revision>
  <dcterms:created xsi:type="dcterms:W3CDTF">2019-05-28T15:12:13Z</dcterms:created>
  <dcterms:modified xsi:type="dcterms:W3CDTF">2022-05-10T08:21:55Z</dcterms:modified>
  <cp:category/>
</cp:coreProperties>
</file>