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6.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401" r:id="rId4"/>
    <p:sldId id="400" r:id="rId5"/>
    <p:sldId id="403" r:id="rId6"/>
    <p:sldId id="263" r:id="rId7"/>
    <p:sldId id="387" r:id="rId8"/>
    <p:sldId id="390" r:id="rId9"/>
    <p:sldId id="392" r:id="rId10"/>
    <p:sldId id="391" r:id="rId11"/>
    <p:sldId id="393" r:id="rId12"/>
    <p:sldId id="396" r:id="rId13"/>
    <p:sldId id="395" r:id="rId14"/>
    <p:sldId id="397" r:id="rId15"/>
    <p:sldId id="398" r:id="rId16"/>
    <p:sldId id="399" r:id="rId17"/>
    <p:sldId id="40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C8F584-BF0C-49DF-8E74-64C585C8BBE3}" v="461" dt="2022-05-10T06:38:04.5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812" autoAdjust="0"/>
  </p:normalViewPr>
  <p:slideViewPr>
    <p:cSldViewPr>
      <p:cViewPr varScale="1">
        <p:scale>
          <a:sx n="52" d="100"/>
          <a:sy n="52" d="100"/>
        </p:scale>
        <p:origin x="1700" y="60"/>
      </p:cViewPr>
      <p:guideLst>
        <p:guide orient="horz" pos="2160"/>
        <p:guide pos="2880"/>
      </p:guideLst>
    </p:cSldViewPr>
  </p:slideViewPr>
  <p:notesTextViewPr>
    <p:cViewPr>
      <p:scale>
        <a:sx n="1" d="1"/>
        <a:sy n="1" d="1"/>
      </p:scale>
      <p:origin x="0" y="0"/>
    </p:cViewPr>
  </p:notesTextViewPr>
  <p:sorterViewPr>
    <p:cViewPr>
      <p:scale>
        <a:sx n="100" d="100"/>
        <a:sy n="100" d="100"/>
      </p:scale>
      <p:origin x="0" y="7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harias Maniadis" userId="01c2db658b8d54ea" providerId="LiveId" clId="{BCC8F584-BF0C-49DF-8E74-64C585C8BBE3}"/>
    <pc:docChg chg="custSel addSld delSld modSld sldOrd">
      <pc:chgData name="Zacharias Maniadis" userId="01c2db658b8d54ea" providerId="LiveId" clId="{BCC8F584-BF0C-49DF-8E74-64C585C8BBE3}" dt="2022-05-10T06:38:04.557" v="1051" actId="20577"/>
      <pc:docMkLst>
        <pc:docMk/>
      </pc:docMkLst>
      <pc:sldChg chg="modSp mod modNotesTx">
        <pc:chgData name="Zacharias Maniadis" userId="01c2db658b8d54ea" providerId="LiveId" clId="{BCC8F584-BF0C-49DF-8E74-64C585C8BBE3}" dt="2022-05-10T06:27:06.335" v="605" actId="403"/>
        <pc:sldMkLst>
          <pc:docMk/>
          <pc:sldMk cId="14999014" sldId="256"/>
        </pc:sldMkLst>
        <pc:spChg chg="mod">
          <ac:chgData name="Zacharias Maniadis" userId="01c2db658b8d54ea" providerId="LiveId" clId="{BCC8F584-BF0C-49DF-8E74-64C585C8BBE3}" dt="2022-05-10T03:40:37.222" v="602" actId="1076"/>
          <ac:spMkLst>
            <pc:docMk/>
            <pc:sldMk cId="14999014" sldId="256"/>
            <ac:spMk id="2" creationId="{00000000-0000-0000-0000-000000000000}"/>
          </ac:spMkLst>
        </pc:spChg>
        <pc:spChg chg="mod">
          <ac:chgData name="Zacharias Maniadis" userId="01c2db658b8d54ea" providerId="LiveId" clId="{BCC8F584-BF0C-49DF-8E74-64C585C8BBE3}" dt="2022-05-10T06:27:06.335" v="605" actId="403"/>
          <ac:spMkLst>
            <pc:docMk/>
            <pc:sldMk cId="14999014" sldId="256"/>
            <ac:spMk id="3" creationId="{00000000-0000-0000-0000-000000000000}"/>
          </ac:spMkLst>
        </pc:spChg>
      </pc:sldChg>
      <pc:sldChg chg="del">
        <pc:chgData name="Zacharias Maniadis" userId="01c2db658b8d54ea" providerId="LiveId" clId="{BCC8F584-BF0C-49DF-8E74-64C585C8BBE3}" dt="2022-05-06T06:28:40.146" v="280" actId="47"/>
        <pc:sldMkLst>
          <pc:docMk/>
          <pc:sldMk cId="285750470" sldId="329"/>
        </pc:sldMkLst>
      </pc:sldChg>
      <pc:sldChg chg="addSp delSp modSp del mod modAnim">
        <pc:chgData name="Zacharias Maniadis" userId="01c2db658b8d54ea" providerId="LiveId" clId="{BCC8F584-BF0C-49DF-8E74-64C585C8BBE3}" dt="2022-05-10T03:38:58.320" v="596" actId="2696"/>
        <pc:sldMkLst>
          <pc:docMk/>
          <pc:sldMk cId="2249490313" sldId="400"/>
        </pc:sldMkLst>
        <pc:spChg chg="mod">
          <ac:chgData name="Zacharias Maniadis" userId="01c2db658b8d54ea" providerId="LiveId" clId="{BCC8F584-BF0C-49DF-8E74-64C585C8BBE3}" dt="2022-05-06T06:34:51.616" v="594" actId="1076"/>
          <ac:spMkLst>
            <pc:docMk/>
            <pc:sldMk cId="2249490313" sldId="400"/>
            <ac:spMk id="2" creationId="{21A591E1-47BB-425A-880B-CD8B08B87731}"/>
          </ac:spMkLst>
        </pc:spChg>
        <pc:spChg chg="del">
          <ac:chgData name="Zacharias Maniadis" userId="01c2db658b8d54ea" providerId="LiveId" clId="{BCC8F584-BF0C-49DF-8E74-64C585C8BBE3}" dt="2022-05-06T06:34:42.661" v="591" actId="478"/>
          <ac:spMkLst>
            <pc:docMk/>
            <pc:sldMk cId="2249490313" sldId="400"/>
            <ac:spMk id="3" creationId="{D729F4EC-66B5-4E54-971B-E438846BCE18}"/>
          </ac:spMkLst>
        </pc:spChg>
        <pc:spChg chg="add del mod">
          <ac:chgData name="Zacharias Maniadis" userId="01c2db658b8d54ea" providerId="LiveId" clId="{BCC8F584-BF0C-49DF-8E74-64C585C8BBE3}" dt="2022-05-06T06:34:45.154" v="592" actId="478"/>
          <ac:spMkLst>
            <pc:docMk/>
            <pc:sldMk cId="2249490313" sldId="400"/>
            <ac:spMk id="7" creationId="{394AD8B2-6AE6-42B9-BFF5-153FA7F273B7}"/>
          </ac:spMkLst>
        </pc:spChg>
        <pc:picChg chg="add mod">
          <ac:chgData name="Zacharias Maniadis" userId="01c2db658b8d54ea" providerId="LiveId" clId="{BCC8F584-BF0C-49DF-8E74-64C585C8BBE3}" dt="2022-05-06T06:34:54.221" v="595" actId="14100"/>
          <ac:picMkLst>
            <pc:docMk/>
            <pc:sldMk cId="2249490313" sldId="400"/>
            <ac:picMk id="5" creationId="{ACE47310-F7AA-43A5-A8FF-496985790DB1}"/>
          </ac:picMkLst>
        </pc:picChg>
      </pc:sldChg>
      <pc:sldChg chg="add">
        <pc:chgData name="Zacharias Maniadis" userId="01c2db658b8d54ea" providerId="LiveId" clId="{BCC8F584-BF0C-49DF-8E74-64C585C8BBE3}" dt="2022-05-10T03:39:06.408" v="597"/>
        <pc:sldMkLst>
          <pc:docMk/>
          <pc:sldMk cId="2863982518" sldId="400"/>
        </pc:sldMkLst>
      </pc:sldChg>
      <pc:sldChg chg="addSp delSp modSp mod ord modAnim">
        <pc:chgData name="Zacharias Maniadis" userId="01c2db658b8d54ea" providerId="LiveId" clId="{BCC8F584-BF0C-49DF-8E74-64C585C8BBE3}" dt="2022-05-06T06:22:42.991" v="279"/>
        <pc:sldMkLst>
          <pc:docMk/>
          <pc:sldMk cId="3225643563" sldId="401"/>
        </pc:sldMkLst>
        <pc:spChg chg="del">
          <ac:chgData name="Zacharias Maniadis" userId="01c2db658b8d54ea" providerId="LiveId" clId="{BCC8F584-BF0C-49DF-8E74-64C585C8BBE3}" dt="2022-05-06T06:20:01.473" v="0"/>
          <ac:spMkLst>
            <pc:docMk/>
            <pc:sldMk cId="3225643563" sldId="401"/>
            <ac:spMk id="2" creationId="{F813F5B8-6B21-41D1-A544-AD336A5711CC}"/>
          </ac:spMkLst>
        </pc:spChg>
        <pc:spChg chg="mod">
          <ac:chgData name="Zacharias Maniadis" userId="01c2db658b8d54ea" providerId="LiveId" clId="{BCC8F584-BF0C-49DF-8E74-64C585C8BBE3}" dt="2022-05-06T06:20:17.659" v="40" actId="20577"/>
          <ac:spMkLst>
            <pc:docMk/>
            <pc:sldMk cId="3225643563" sldId="401"/>
            <ac:spMk id="3" creationId="{B83764B6-5D79-41B1-B267-29275540CD5F}"/>
          </ac:spMkLst>
        </pc:spChg>
        <pc:spChg chg="add mod">
          <ac:chgData name="Zacharias Maniadis" userId="01c2db658b8d54ea" providerId="LiveId" clId="{BCC8F584-BF0C-49DF-8E74-64C585C8BBE3}" dt="2022-05-06T06:21:47.052" v="271" actId="20577"/>
          <ac:spMkLst>
            <pc:docMk/>
            <pc:sldMk cId="3225643563" sldId="401"/>
            <ac:spMk id="5" creationId="{84193440-FC38-4C95-AEF5-B847DCD09411}"/>
          </ac:spMkLst>
        </pc:spChg>
        <pc:picChg chg="add mod">
          <ac:chgData name="Zacharias Maniadis" userId="01c2db658b8d54ea" providerId="LiveId" clId="{BCC8F584-BF0C-49DF-8E74-64C585C8BBE3}" dt="2022-05-06T06:20:19.753" v="41" actId="1076"/>
          <ac:picMkLst>
            <pc:docMk/>
            <pc:sldMk cId="3225643563" sldId="401"/>
            <ac:picMk id="4" creationId="{35629D98-D9DA-444B-AD0E-0F3DC023C9BF}"/>
          </ac:picMkLst>
        </pc:picChg>
      </pc:sldChg>
      <pc:sldChg chg="modSp add modAnim">
        <pc:chgData name="Zacharias Maniadis" userId="01c2db658b8d54ea" providerId="LiveId" clId="{BCC8F584-BF0C-49DF-8E74-64C585C8BBE3}" dt="2022-05-10T06:38:04.557" v="1051" actId="20577"/>
        <pc:sldMkLst>
          <pc:docMk/>
          <pc:sldMk cId="2004766853" sldId="402"/>
        </pc:sldMkLst>
        <pc:spChg chg="mod">
          <ac:chgData name="Zacharias Maniadis" userId="01c2db658b8d54ea" providerId="LiveId" clId="{BCC8F584-BF0C-49DF-8E74-64C585C8BBE3}" dt="2022-05-10T06:38:04.557" v="1051" actId="20577"/>
          <ac:spMkLst>
            <pc:docMk/>
            <pc:sldMk cId="2004766853" sldId="402"/>
            <ac:spMk id="2" creationId="{21A591E1-47BB-425A-880B-CD8B08B87731}"/>
          </ac:spMkLst>
        </pc:spChg>
      </pc:sldChg>
      <pc:sldChg chg="modSp new mod modAnim">
        <pc:chgData name="Zacharias Maniadis" userId="01c2db658b8d54ea" providerId="LiveId" clId="{BCC8F584-BF0C-49DF-8E74-64C585C8BBE3}" dt="2022-05-10T06:36:02.011" v="1047" actId="20577"/>
        <pc:sldMkLst>
          <pc:docMk/>
          <pc:sldMk cId="3667744119" sldId="403"/>
        </pc:sldMkLst>
        <pc:spChg chg="mod">
          <ac:chgData name="Zacharias Maniadis" userId="01c2db658b8d54ea" providerId="LiveId" clId="{BCC8F584-BF0C-49DF-8E74-64C585C8BBE3}" dt="2022-05-10T06:36:02.011" v="1047" actId="20577"/>
          <ac:spMkLst>
            <pc:docMk/>
            <pc:sldMk cId="3667744119" sldId="403"/>
            <ac:spMk id="2" creationId="{76F6A34E-C989-40E2-AF87-F8908CDF6E24}"/>
          </ac:spMkLst>
        </pc:spChg>
        <pc:spChg chg="mod">
          <ac:chgData name="Zacharias Maniadis" userId="01c2db658b8d54ea" providerId="LiveId" clId="{BCC8F584-BF0C-49DF-8E74-64C585C8BBE3}" dt="2022-05-10T06:33:26.995" v="903" actId="20577"/>
          <ac:spMkLst>
            <pc:docMk/>
            <pc:sldMk cId="3667744119" sldId="403"/>
            <ac:spMk id="3" creationId="{652510D5-A045-4536-9DCA-E9CCFCFB3C3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Modelling interactions among many agents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dirty="0"/>
            <a:t>Capturing heterogeneous information and beliefs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Informing the design of experiments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Considering trade-offs in a rigorous way</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F6CBE40B-44DE-4160-A7C9-99E58649B9E5}" type="presOf" srcId="{B3A92316-8DA4-4861-BC8A-190409570BBA}" destId="{85AFF126-FA07-4688-83CA-53BE23BF9D81}" srcOrd="0" destOrd="0" presId="urn:microsoft.com/office/officeart/2005/8/layout/radial1"/>
    <dgm:cxn modelId="{191F1A12-BE35-4F79-834D-8B8B4714B988}" type="presOf" srcId="{2E61E9B1-CE0A-4DF3-846E-01979A3CC88B}" destId="{D6F81A44-B28E-47EC-8E28-96612B14B431}" srcOrd="1"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C1420461-8ED4-421F-BCF7-FCA2D7C5A1F0}" srcId="{B52AD480-E17D-437C-AD60-D2CD1C8EE208}" destId="{3A47E652-914A-4582-9863-A240735A189A}" srcOrd="0" destOrd="0" parTransId="{939395B0-E588-4EE8-B32B-74850EE2CFB1}" sibTransId="{445BFC5A-6B23-4625-849D-65B9895CF485}"/>
    <dgm:cxn modelId="{A4A8D664-918D-4881-9A79-9C29BD40E65D}" type="presOf" srcId="{7FA0DFA1-DFEB-4B22-9DB6-E04ADB628164}" destId="{A42C978A-FB3B-4589-A4AE-BDECB795586C}" srcOrd="0" destOrd="0" presId="urn:microsoft.com/office/officeart/2005/8/layout/radial1"/>
    <dgm:cxn modelId="{F6DC5067-3ABD-4941-B500-DFBF063B1939}" type="presOf" srcId="{48A0B82E-CBD1-4FFF-BD06-2742392CC66E}" destId="{B68B01D1-FA3A-4C1F-845C-6179ED9068FE}"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920A2877-D4EB-4512-993C-E83F450EAAF5}" type="presOf" srcId="{3A47E652-914A-4582-9863-A240735A189A}" destId="{63228EF2-1B3E-47DB-9044-95D0CEABF998}" srcOrd="0" destOrd="0" presId="urn:microsoft.com/office/officeart/2005/8/layout/radial1"/>
    <dgm:cxn modelId="{1338297C-CE88-48EB-8A9F-942A9D9B0E97}" type="presOf" srcId="{8062EEDF-FE2C-4FCA-AFA9-4CCB446C8B83}" destId="{6B23EA7A-2303-4ED9-A573-EE9F1B66596B}" srcOrd="1" destOrd="0" presId="urn:microsoft.com/office/officeart/2005/8/layout/radial1"/>
    <dgm:cxn modelId="{800FBC90-F281-4358-A05B-2A920D29F0EC}" type="presOf" srcId="{5A588BEE-0EF1-4441-944F-6A8C679D885C}" destId="{0584FA4A-6E43-4AB1-AF7E-E298E023A3D5}" srcOrd="0" destOrd="0" presId="urn:microsoft.com/office/officeart/2005/8/layout/radial1"/>
    <dgm:cxn modelId="{EEFADF95-C68A-4DF4-B453-92603170DD4C}" type="presOf" srcId="{57C35D8A-CD85-4DA5-8D2B-3AEAA2E850BC}" destId="{F30806FB-B9F4-4FC4-BBF0-CA125758DA0D}" srcOrd="0"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48CA22AF-C749-4393-A1AE-E73D9FA42069}" type="presOf" srcId="{1F08AE19-95A0-4941-BBC3-3D42D331D703}" destId="{0017E2C5-F92C-4610-919D-A11909B9ABD0}" srcOrd="1" destOrd="0" presId="urn:microsoft.com/office/officeart/2005/8/layout/radial1"/>
    <dgm:cxn modelId="{99D033C7-47EC-47D2-9468-971166DF226F}" type="presOf" srcId="{8062EEDF-FE2C-4FCA-AFA9-4CCB446C8B83}" destId="{F4FE10D8-5AB0-4DF5-A535-7AC6BD771293}" srcOrd="0" destOrd="0" presId="urn:microsoft.com/office/officeart/2005/8/layout/radial1"/>
    <dgm:cxn modelId="{669BBECE-D6CA-495E-A96F-D8E336BDF534}" type="presOf" srcId="{1F08AE19-95A0-4941-BBC3-3D42D331D703}" destId="{86D8D464-97B0-42F8-800B-1F5DDD4C7201}" srcOrd="0" destOrd="0" presId="urn:microsoft.com/office/officeart/2005/8/layout/radial1"/>
    <dgm:cxn modelId="{E62D20DF-8DA4-4DA1-AF6F-603C70D8050D}" type="presOf" srcId="{2E61E9B1-CE0A-4DF3-846E-01979A3CC88B}" destId="{75A11F15-2DD4-4CD7-8BA2-ADB2EA82D523}" srcOrd="0" destOrd="0" presId="urn:microsoft.com/office/officeart/2005/8/layout/radial1"/>
    <dgm:cxn modelId="{F2FD10E7-BF7E-4E85-A1B6-DB788B930772}" type="presOf" srcId="{5A588BEE-0EF1-4441-944F-6A8C679D885C}" destId="{43A582BD-90B6-49EC-89A5-F0945E94626C}" srcOrd="1" destOrd="0" presId="urn:microsoft.com/office/officeart/2005/8/layout/radial1"/>
    <dgm:cxn modelId="{B02C48FF-D7CD-4762-B4FB-5FE72A695B30}" type="presOf" srcId="{B52AD480-E17D-437C-AD60-D2CD1C8EE208}" destId="{4F22EDB0-1379-4338-ACD3-F4E83AEDE5A2}" srcOrd="0" destOrd="0" presId="urn:microsoft.com/office/officeart/2005/8/layout/radial1"/>
    <dgm:cxn modelId="{3C012B03-EA71-40A6-B2F0-A166E2E077B7}" type="presParOf" srcId="{4F22EDB0-1379-4338-ACD3-F4E83AEDE5A2}" destId="{63228EF2-1B3E-47DB-9044-95D0CEABF998}" srcOrd="0" destOrd="0" presId="urn:microsoft.com/office/officeart/2005/8/layout/radial1"/>
    <dgm:cxn modelId="{3D53799D-48F5-48F9-9C0F-903A6F8E261A}" type="presParOf" srcId="{4F22EDB0-1379-4338-ACD3-F4E83AEDE5A2}" destId="{0584FA4A-6E43-4AB1-AF7E-E298E023A3D5}" srcOrd="1" destOrd="0" presId="urn:microsoft.com/office/officeart/2005/8/layout/radial1"/>
    <dgm:cxn modelId="{66EAE8ED-A534-48F0-8259-1741269180DD}" type="presParOf" srcId="{0584FA4A-6E43-4AB1-AF7E-E298E023A3D5}" destId="{43A582BD-90B6-49EC-89A5-F0945E94626C}" srcOrd="0" destOrd="0" presId="urn:microsoft.com/office/officeart/2005/8/layout/radial1"/>
    <dgm:cxn modelId="{48C4773E-E416-426B-81E5-56B9F5210FFB}" type="presParOf" srcId="{4F22EDB0-1379-4338-ACD3-F4E83AEDE5A2}" destId="{85AFF126-FA07-4688-83CA-53BE23BF9D81}" srcOrd="2" destOrd="0" presId="urn:microsoft.com/office/officeart/2005/8/layout/radial1"/>
    <dgm:cxn modelId="{D05BD3CC-11C5-4114-B485-120CA2C414A7}" type="presParOf" srcId="{4F22EDB0-1379-4338-ACD3-F4E83AEDE5A2}" destId="{F4FE10D8-5AB0-4DF5-A535-7AC6BD771293}" srcOrd="3" destOrd="0" presId="urn:microsoft.com/office/officeart/2005/8/layout/radial1"/>
    <dgm:cxn modelId="{D98D68E2-1DB1-4B78-819F-862B521F7E60}" type="presParOf" srcId="{F4FE10D8-5AB0-4DF5-A535-7AC6BD771293}" destId="{6B23EA7A-2303-4ED9-A573-EE9F1B66596B}" srcOrd="0" destOrd="0" presId="urn:microsoft.com/office/officeart/2005/8/layout/radial1"/>
    <dgm:cxn modelId="{9CA21C39-F8A7-47AC-8EAD-90C11947A82E}" type="presParOf" srcId="{4F22EDB0-1379-4338-ACD3-F4E83AEDE5A2}" destId="{A42C978A-FB3B-4589-A4AE-BDECB795586C}" srcOrd="4" destOrd="0" presId="urn:microsoft.com/office/officeart/2005/8/layout/radial1"/>
    <dgm:cxn modelId="{952965F1-B6E3-4297-9959-147BE921569E}" type="presParOf" srcId="{4F22EDB0-1379-4338-ACD3-F4E83AEDE5A2}" destId="{75A11F15-2DD4-4CD7-8BA2-ADB2EA82D523}" srcOrd="5" destOrd="0" presId="urn:microsoft.com/office/officeart/2005/8/layout/radial1"/>
    <dgm:cxn modelId="{519616D8-A782-4619-A947-BCE83B2ECE9C}" type="presParOf" srcId="{75A11F15-2DD4-4CD7-8BA2-ADB2EA82D523}" destId="{D6F81A44-B28E-47EC-8E28-96612B14B431}" srcOrd="0" destOrd="0" presId="urn:microsoft.com/office/officeart/2005/8/layout/radial1"/>
    <dgm:cxn modelId="{5F3BB196-9D7B-48BC-824E-5E32098E3268}" type="presParOf" srcId="{4F22EDB0-1379-4338-ACD3-F4E83AEDE5A2}" destId="{F30806FB-B9F4-4FC4-BBF0-CA125758DA0D}" srcOrd="6" destOrd="0" presId="urn:microsoft.com/office/officeart/2005/8/layout/radial1"/>
    <dgm:cxn modelId="{835D9710-DEB4-4C49-B3F8-A758A93005D2}" type="presParOf" srcId="{4F22EDB0-1379-4338-ACD3-F4E83AEDE5A2}" destId="{86D8D464-97B0-42F8-800B-1F5DDD4C7201}" srcOrd="7" destOrd="0" presId="urn:microsoft.com/office/officeart/2005/8/layout/radial1"/>
    <dgm:cxn modelId="{9D0E2D57-E4DD-4BA0-B38C-F0B4F3D610AE}" type="presParOf" srcId="{86D8D464-97B0-42F8-800B-1F5DDD4C7201}" destId="{0017E2C5-F92C-4610-919D-A11909B9ABD0}" srcOrd="0" destOrd="0" presId="urn:microsoft.com/office/officeart/2005/8/layout/radial1"/>
    <dgm:cxn modelId="{1897E38F-1DEE-44BB-9029-DA79B64DE8FF}"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Public Goods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i="0" dirty="0"/>
            <a:t>Direct regulation vs. performance based incentives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Who guards the guardians?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Economics  of Innovation</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BB767D07-2DB7-4847-BAD9-9EC4F67CD732}" type="presOf" srcId="{7FA0DFA1-DFEB-4B22-9DB6-E04ADB628164}" destId="{A42C978A-FB3B-4589-A4AE-BDECB795586C}" srcOrd="0" destOrd="0" presId="urn:microsoft.com/office/officeart/2005/8/layout/radial1"/>
    <dgm:cxn modelId="{5405F20A-6D43-4108-A390-55FDCE48416C}" type="presOf" srcId="{8062EEDF-FE2C-4FCA-AFA9-4CCB446C8B83}" destId="{6B23EA7A-2303-4ED9-A573-EE9F1B66596B}" srcOrd="1" destOrd="0" presId="urn:microsoft.com/office/officeart/2005/8/layout/radial1"/>
    <dgm:cxn modelId="{7E181F10-FA41-4823-914B-A1E27163D9C7}" type="presOf" srcId="{B3A92316-8DA4-4861-BC8A-190409570BBA}" destId="{85AFF126-FA07-4688-83CA-53BE23BF9D81}" srcOrd="0"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C1420461-8ED4-421F-BCF7-FCA2D7C5A1F0}" srcId="{B52AD480-E17D-437C-AD60-D2CD1C8EE208}" destId="{3A47E652-914A-4582-9863-A240735A189A}" srcOrd="0" destOrd="0" parTransId="{939395B0-E588-4EE8-B32B-74850EE2CFB1}" sibTransId="{445BFC5A-6B23-4625-849D-65B9895CF485}"/>
    <dgm:cxn modelId="{80391368-B01F-4C77-A2BC-22A4AC8FBE56}" type="presOf" srcId="{5A588BEE-0EF1-4441-944F-6A8C679D885C}" destId="{0584FA4A-6E43-4AB1-AF7E-E298E023A3D5}"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3B4E2258-CE2D-4F85-994E-6EEAA928AD08}" type="presOf" srcId="{5A588BEE-0EF1-4441-944F-6A8C679D885C}" destId="{43A582BD-90B6-49EC-89A5-F0945E94626C}" srcOrd="1" destOrd="0" presId="urn:microsoft.com/office/officeart/2005/8/layout/radial1"/>
    <dgm:cxn modelId="{4ABCEC82-A5B7-48BA-999A-B112542D567D}" type="presOf" srcId="{48A0B82E-CBD1-4FFF-BD06-2742392CC66E}" destId="{B68B01D1-FA3A-4C1F-845C-6179ED9068FE}" srcOrd="0" destOrd="0" presId="urn:microsoft.com/office/officeart/2005/8/layout/radial1"/>
    <dgm:cxn modelId="{BEBEFE82-48E5-4A5B-9C39-7A33660D18FB}" type="presOf" srcId="{1F08AE19-95A0-4941-BBC3-3D42D331D703}" destId="{86D8D464-97B0-42F8-800B-1F5DDD4C7201}" srcOrd="0" destOrd="0" presId="urn:microsoft.com/office/officeart/2005/8/layout/radial1"/>
    <dgm:cxn modelId="{D866AD8B-FC9F-455E-8D3B-E599B69D50E4}" type="presOf" srcId="{8062EEDF-FE2C-4FCA-AFA9-4CCB446C8B83}" destId="{F4FE10D8-5AB0-4DF5-A535-7AC6BD771293}" srcOrd="0" destOrd="0" presId="urn:microsoft.com/office/officeart/2005/8/layout/radial1"/>
    <dgm:cxn modelId="{434BCF91-D57C-44F7-A815-59146E6F3279}" type="presOf" srcId="{2E61E9B1-CE0A-4DF3-846E-01979A3CC88B}" destId="{D6F81A44-B28E-47EC-8E28-96612B14B431}" srcOrd="1" destOrd="0" presId="urn:microsoft.com/office/officeart/2005/8/layout/radial1"/>
    <dgm:cxn modelId="{A756A893-B331-4442-99D0-328B3918C464}" type="presOf" srcId="{B52AD480-E17D-437C-AD60-D2CD1C8EE208}" destId="{4F22EDB0-1379-4338-ACD3-F4E83AEDE5A2}" srcOrd="0" destOrd="0" presId="urn:microsoft.com/office/officeart/2005/8/layout/radial1"/>
    <dgm:cxn modelId="{DA9FF698-0C64-40A7-9520-BD5056376A18}" type="presOf" srcId="{57C35D8A-CD85-4DA5-8D2B-3AEAA2E850BC}" destId="{F30806FB-B9F4-4FC4-BBF0-CA125758DA0D}" srcOrd="0"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D7626CF1-C77B-4675-ABA6-AE5ADAE00F45}" type="presOf" srcId="{1F08AE19-95A0-4941-BBC3-3D42D331D703}" destId="{0017E2C5-F92C-4610-919D-A11909B9ABD0}" srcOrd="1" destOrd="0" presId="urn:microsoft.com/office/officeart/2005/8/layout/radial1"/>
    <dgm:cxn modelId="{0DF256F7-1D9F-4886-A514-08CD91ECEDBF}" type="presOf" srcId="{2E61E9B1-CE0A-4DF3-846E-01979A3CC88B}" destId="{75A11F15-2DD4-4CD7-8BA2-ADB2EA82D523}" srcOrd="0" destOrd="0" presId="urn:microsoft.com/office/officeart/2005/8/layout/radial1"/>
    <dgm:cxn modelId="{200430FF-2382-4A26-A6B6-626597B683C3}" type="presOf" srcId="{3A47E652-914A-4582-9863-A240735A189A}" destId="{63228EF2-1B3E-47DB-9044-95D0CEABF998}" srcOrd="0" destOrd="0" presId="urn:microsoft.com/office/officeart/2005/8/layout/radial1"/>
    <dgm:cxn modelId="{460ABCAE-E7E3-4665-8BC8-A47B6188B39D}" type="presParOf" srcId="{4F22EDB0-1379-4338-ACD3-F4E83AEDE5A2}" destId="{63228EF2-1B3E-47DB-9044-95D0CEABF998}" srcOrd="0" destOrd="0" presId="urn:microsoft.com/office/officeart/2005/8/layout/radial1"/>
    <dgm:cxn modelId="{D4594FFF-D027-46F7-AA10-BEF20BCF2C80}" type="presParOf" srcId="{4F22EDB0-1379-4338-ACD3-F4E83AEDE5A2}" destId="{0584FA4A-6E43-4AB1-AF7E-E298E023A3D5}" srcOrd="1" destOrd="0" presId="urn:microsoft.com/office/officeart/2005/8/layout/radial1"/>
    <dgm:cxn modelId="{5D223E48-2ACF-4DF6-8458-80B8D6C8973D}" type="presParOf" srcId="{0584FA4A-6E43-4AB1-AF7E-E298E023A3D5}" destId="{43A582BD-90B6-49EC-89A5-F0945E94626C}" srcOrd="0" destOrd="0" presId="urn:microsoft.com/office/officeart/2005/8/layout/radial1"/>
    <dgm:cxn modelId="{1ECF9163-2E76-429E-B991-E54FDCFB1D5A}" type="presParOf" srcId="{4F22EDB0-1379-4338-ACD3-F4E83AEDE5A2}" destId="{85AFF126-FA07-4688-83CA-53BE23BF9D81}" srcOrd="2" destOrd="0" presId="urn:microsoft.com/office/officeart/2005/8/layout/radial1"/>
    <dgm:cxn modelId="{6DAFF8EE-A591-4441-BF31-51B889C90942}" type="presParOf" srcId="{4F22EDB0-1379-4338-ACD3-F4E83AEDE5A2}" destId="{F4FE10D8-5AB0-4DF5-A535-7AC6BD771293}" srcOrd="3" destOrd="0" presId="urn:microsoft.com/office/officeart/2005/8/layout/radial1"/>
    <dgm:cxn modelId="{0CC7480E-CFD1-48DA-A97D-B60FC19B67B7}" type="presParOf" srcId="{F4FE10D8-5AB0-4DF5-A535-7AC6BD771293}" destId="{6B23EA7A-2303-4ED9-A573-EE9F1B66596B}" srcOrd="0" destOrd="0" presId="urn:microsoft.com/office/officeart/2005/8/layout/radial1"/>
    <dgm:cxn modelId="{8BDD78B4-0C90-4BC5-A684-ECCC2AA7BE46}" type="presParOf" srcId="{4F22EDB0-1379-4338-ACD3-F4E83AEDE5A2}" destId="{A42C978A-FB3B-4589-A4AE-BDECB795586C}" srcOrd="4" destOrd="0" presId="urn:microsoft.com/office/officeart/2005/8/layout/radial1"/>
    <dgm:cxn modelId="{679858E6-95D1-4E7F-B725-9780A7BEE1F8}" type="presParOf" srcId="{4F22EDB0-1379-4338-ACD3-F4E83AEDE5A2}" destId="{75A11F15-2DD4-4CD7-8BA2-ADB2EA82D523}" srcOrd="5" destOrd="0" presId="urn:microsoft.com/office/officeart/2005/8/layout/radial1"/>
    <dgm:cxn modelId="{6BB7D03F-AB5F-4600-A95E-18A8832844B2}" type="presParOf" srcId="{75A11F15-2DD4-4CD7-8BA2-ADB2EA82D523}" destId="{D6F81A44-B28E-47EC-8E28-96612B14B431}" srcOrd="0" destOrd="0" presId="urn:microsoft.com/office/officeart/2005/8/layout/radial1"/>
    <dgm:cxn modelId="{0AB8D12B-D814-4822-B4C2-8396950CE9A7}" type="presParOf" srcId="{4F22EDB0-1379-4338-ACD3-F4E83AEDE5A2}" destId="{F30806FB-B9F4-4FC4-BBF0-CA125758DA0D}" srcOrd="6" destOrd="0" presId="urn:microsoft.com/office/officeart/2005/8/layout/radial1"/>
    <dgm:cxn modelId="{3AC21135-6513-4424-8ED7-7092458F35D2}" type="presParOf" srcId="{4F22EDB0-1379-4338-ACD3-F4E83AEDE5A2}" destId="{86D8D464-97B0-42F8-800B-1F5DDD4C7201}" srcOrd="7" destOrd="0" presId="urn:microsoft.com/office/officeart/2005/8/layout/radial1"/>
    <dgm:cxn modelId="{DC2C606B-DFD0-4595-A712-E7312B67EF9E}" type="presParOf" srcId="{86D8D464-97B0-42F8-800B-1F5DDD4C7201}" destId="{0017E2C5-F92C-4610-919D-A11909B9ABD0}" srcOrd="0" destOrd="0" presId="urn:microsoft.com/office/officeart/2005/8/layout/radial1"/>
    <dgm:cxn modelId="{D7265596-BE61-42EE-A7D8-90CAEE223ECB}"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Modelling interactions among many agents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dirty="0"/>
            <a:t>Capturing heterogeneous information and beliefs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Informing the design of experiments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Considering trade-offs in a rigorous way</a:t>
          </a:r>
        </a:p>
      </dgm:t>
    </dgm:pt>
    <dgm:pt modelId="{6C95AA14-174C-46FE-BAF2-AD43CD9475FA}" type="sibTrans" cxnId="{0E6614A1-C522-42D9-8937-83B6201DE358}">
      <dgm:prSet/>
      <dgm:spPr/>
      <dgm:t>
        <a:bodyPr/>
        <a:lstStyle/>
        <a:p>
          <a:endParaRPr lang="en-GB"/>
        </a:p>
      </dgm:t>
    </dgm:pt>
    <dgm:pt modelId="{1F08AE19-95A0-4941-BBC3-3D42D331D703}" type="par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E419AF07-B599-4330-B876-FC927D91B3C1}" type="presOf" srcId="{8062EEDF-FE2C-4FCA-AFA9-4CCB446C8B83}" destId="{6B23EA7A-2303-4ED9-A573-EE9F1B66596B}" srcOrd="1" destOrd="0" presId="urn:microsoft.com/office/officeart/2005/8/layout/radial1"/>
    <dgm:cxn modelId="{01A10C0E-2C64-4CDE-AF2E-520937E730EB}" type="presOf" srcId="{1F08AE19-95A0-4941-BBC3-3D42D331D703}" destId="{86D8D464-97B0-42F8-800B-1F5DDD4C7201}" srcOrd="0"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0B2D1E22-3980-41C9-B756-6170F9DB7D90}" type="presOf" srcId="{2E61E9B1-CE0A-4DF3-846E-01979A3CC88B}" destId="{D6F81A44-B28E-47EC-8E28-96612B14B431}" srcOrd="1" destOrd="0" presId="urn:microsoft.com/office/officeart/2005/8/layout/radial1"/>
    <dgm:cxn modelId="{510B985B-6A97-4910-A11E-EA76B75CCA67}" type="presOf" srcId="{3A47E652-914A-4582-9863-A240735A189A}" destId="{63228EF2-1B3E-47DB-9044-95D0CEABF998}" srcOrd="0"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56B1F245-8099-455F-AA73-BE81329ECC97}" type="presOf" srcId="{5A588BEE-0EF1-4441-944F-6A8C679D885C}" destId="{43A582BD-90B6-49EC-89A5-F0945E94626C}" srcOrd="1"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B70BD952-2B38-4B44-BBCA-12FFF13E909C}" type="presOf" srcId="{48A0B82E-CBD1-4FFF-BD06-2742392CC66E}" destId="{B68B01D1-FA3A-4C1F-845C-6179ED9068FE}" srcOrd="0" destOrd="0" presId="urn:microsoft.com/office/officeart/2005/8/layout/radial1"/>
    <dgm:cxn modelId="{F2FAB956-8270-410E-9C9C-98B56AFDE050}" type="presOf" srcId="{B3A92316-8DA4-4861-BC8A-190409570BBA}" destId="{85AFF126-FA07-4688-83CA-53BE23BF9D81}" srcOrd="0" destOrd="0" presId="urn:microsoft.com/office/officeart/2005/8/layout/radial1"/>
    <dgm:cxn modelId="{72FFDD58-D085-4B74-84D2-516CAD40AD88}" type="presOf" srcId="{57C35D8A-CD85-4DA5-8D2B-3AEAA2E850BC}" destId="{F30806FB-B9F4-4FC4-BBF0-CA125758DA0D}" srcOrd="0" destOrd="0" presId="urn:microsoft.com/office/officeart/2005/8/layout/radial1"/>
    <dgm:cxn modelId="{98930A7D-A9AC-4F5C-AB17-2EB1463ED5A1}" type="presOf" srcId="{5A588BEE-0EF1-4441-944F-6A8C679D885C}" destId="{0584FA4A-6E43-4AB1-AF7E-E298E023A3D5}" srcOrd="0" destOrd="0" presId="urn:microsoft.com/office/officeart/2005/8/layout/radial1"/>
    <dgm:cxn modelId="{06BC157E-6F2F-48BE-BDA9-3B6EDE91E0C9}" type="presOf" srcId="{2E61E9B1-CE0A-4DF3-846E-01979A3CC88B}" destId="{75A11F15-2DD4-4CD7-8BA2-ADB2EA82D523}" srcOrd="0"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F361F8AA-336D-4F56-8D98-102662C4E7DC}" type="presOf" srcId="{7FA0DFA1-DFEB-4B22-9DB6-E04ADB628164}" destId="{A42C978A-FB3B-4589-A4AE-BDECB795586C}" srcOrd="0" destOrd="0" presId="urn:microsoft.com/office/officeart/2005/8/layout/radial1"/>
    <dgm:cxn modelId="{1D5732B1-E73B-4291-BA77-97B3A238C16F}" type="presOf" srcId="{8062EEDF-FE2C-4FCA-AFA9-4CCB446C8B83}" destId="{F4FE10D8-5AB0-4DF5-A535-7AC6BD771293}" srcOrd="0" destOrd="0" presId="urn:microsoft.com/office/officeart/2005/8/layout/radial1"/>
    <dgm:cxn modelId="{836F0AB5-80FA-4A62-850F-A750846D4F83}" type="presOf" srcId="{1F08AE19-95A0-4941-BBC3-3D42D331D703}" destId="{0017E2C5-F92C-4610-919D-A11909B9ABD0}" srcOrd="1" destOrd="0" presId="urn:microsoft.com/office/officeart/2005/8/layout/radial1"/>
    <dgm:cxn modelId="{C55F5BC7-4020-4C77-B175-CB20090FA2B9}" type="presOf" srcId="{B52AD480-E17D-437C-AD60-D2CD1C8EE208}" destId="{4F22EDB0-1379-4338-ACD3-F4E83AEDE5A2}" srcOrd="0" destOrd="0" presId="urn:microsoft.com/office/officeart/2005/8/layout/radial1"/>
    <dgm:cxn modelId="{6F7AAD5F-AAF1-4E0A-B5B9-4AAF6AAFBD2D}" type="presParOf" srcId="{4F22EDB0-1379-4338-ACD3-F4E83AEDE5A2}" destId="{63228EF2-1B3E-47DB-9044-95D0CEABF998}" srcOrd="0" destOrd="0" presId="urn:microsoft.com/office/officeart/2005/8/layout/radial1"/>
    <dgm:cxn modelId="{4973E6DE-D914-4E21-BA91-DCE1054C5B6E}" type="presParOf" srcId="{4F22EDB0-1379-4338-ACD3-F4E83AEDE5A2}" destId="{0584FA4A-6E43-4AB1-AF7E-E298E023A3D5}" srcOrd="1" destOrd="0" presId="urn:microsoft.com/office/officeart/2005/8/layout/radial1"/>
    <dgm:cxn modelId="{0004F868-D1F7-43B7-A196-863A49C2251D}" type="presParOf" srcId="{0584FA4A-6E43-4AB1-AF7E-E298E023A3D5}" destId="{43A582BD-90B6-49EC-89A5-F0945E94626C}" srcOrd="0" destOrd="0" presId="urn:microsoft.com/office/officeart/2005/8/layout/radial1"/>
    <dgm:cxn modelId="{9612CD13-95C5-4180-B524-C74E533200AF}" type="presParOf" srcId="{4F22EDB0-1379-4338-ACD3-F4E83AEDE5A2}" destId="{85AFF126-FA07-4688-83CA-53BE23BF9D81}" srcOrd="2" destOrd="0" presId="urn:microsoft.com/office/officeart/2005/8/layout/radial1"/>
    <dgm:cxn modelId="{8AF149C8-2622-4A35-AAF5-51C26585E815}" type="presParOf" srcId="{4F22EDB0-1379-4338-ACD3-F4E83AEDE5A2}" destId="{F4FE10D8-5AB0-4DF5-A535-7AC6BD771293}" srcOrd="3" destOrd="0" presId="urn:microsoft.com/office/officeart/2005/8/layout/radial1"/>
    <dgm:cxn modelId="{32E6ABD8-6301-47B9-BC06-AFE6D3456FE2}" type="presParOf" srcId="{F4FE10D8-5AB0-4DF5-A535-7AC6BD771293}" destId="{6B23EA7A-2303-4ED9-A573-EE9F1B66596B}" srcOrd="0" destOrd="0" presId="urn:microsoft.com/office/officeart/2005/8/layout/radial1"/>
    <dgm:cxn modelId="{D363236A-AAAD-4E51-8E0F-57A5B6B8A15A}" type="presParOf" srcId="{4F22EDB0-1379-4338-ACD3-F4E83AEDE5A2}" destId="{A42C978A-FB3B-4589-A4AE-BDECB795586C}" srcOrd="4" destOrd="0" presId="urn:microsoft.com/office/officeart/2005/8/layout/radial1"/>
    <dgm:cxn modelId="{5F6ECC69-7F4A-4A08-B25A-39492E517D9F}" type="presParOf" srcId="{4F22EDB0-1379-4338-ACD3-F4E83AEDE5A2}" destId="{75A11F15-2DD4-4CD7-8BA2-ADB2EA82D523}" srcOrd="5" destOrd="0" presId="urn:microsoft.com/office/officeart/2005/8/layout/radial1"/>
    <dgm:cxn modelId="{65158A9F-0F10-4DDC-A967-71510A1792E7}" type="presParOf" srcId="{75A11F15-2DD4-4CD7-8BA2-ADB2EA82D523}" destId="{D6F81A44-B28E-47EC-8E28-96612B14B431}" srcOrd="0" destOrd="0" presId="urn:microsoft.com/office/officeart/2005/8/layout/radial1"/>
    <dgm:cxn modelId="{1E37AC41-EAC5-420C-ADFC-7F6BBAA1FBCA}" type="presParOf" srcId="{4F22EDB0-1379-4338-ACD3-F4E83AEDE5A2}" destId="{F30806FB-B9F4-4FC4-BBF0-CA125758DA0D}" srcOrd="6" destOrd="0" presId="urn:microsoft.com/office/officeart/2005/8/layout/radial1"/>
    <dgm:cxn modelId="{44B0CF1E-CE00-4613-87A6-05D5F5138D58}" type="presParOf" srcId="{4F22EDB0-1379-4338-ACD3-F4E83AEDE5A2}" destId="{86D8D464-97B0-42F8-800B-1F5DDD4C7201}" srcOrd="7" destOrd="0" presId="urn:microsoft.com/office/officeart/2005/8/layout/radial1"/>
    <dgm:cxn modelId="{AEE84F72-8ECA-4EB5-A62F-D380CC6D4571}" type="presParOf" srcId="{86D8D464-97B0-42F8-800B-1F5DDD4C7201}" destId="{0017E2C5-F92C-4610-919D-A11909B9ABD0}" srcOrd="0" destOrd="0" presId="urn:microsoft.com/office/officeart/2005/8/layout/radial1"/>
    <dgm:cxn modelId="{829455CD-8552-4E53-B0F6-CA9356E0A44E}"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Modelling interactions among many agents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dirty="0"/>
            <a:t>Capturing heterogeneous information and beliefs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Informing the design of experiments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Considering trade-offs in a rigorous way</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76632207-DD19-4052-86EC-4349110AF697}" type="presOf" srcId="{57C35D8A-CD85-4DA5-8D2B-3AEAA2E850BC}" destId="{F30806FB-B9F4-4FC4-BBF0-CA125758DA0D}" srcOrd="0" destOrd="0" presId="urn:microsoft.com/office/officeart/2005/8/layout/radial1"/>
    <dgm:cxn modelId="{D149B615-30BD-483F-9019-CFD88F76E990}" type="presOf" srcId="{5A588BEE-0EF1-4441-944F-6A8C679D885C}" destId="{43A582BD-90B6-49EC-89A5-F0945E94626C}" srcOrd="1"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2F162A5E-70AB-46E1-9572-32FB0D72D05B}" type="presOf" srcId="{1F08AE19-95A0-4941-BBC3-3D42D331D703}" destId="{86D8D464-97B0-42F8-800B-1F5DDD4C7201}" srcOrd="0"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F8BBD463-8823-4622-9BB1-8154696FD1AB}" type="presOf" srcId="{2E61E9B1-CE0A-4DF3-846E-01979A3CC88B}" destId="{75A11F15-2DD4-4CD7-8BA2-ADB2EA82D523}" srcOrd="0" destOrd="0" presId="urn:microsoft.com/office/officeart/2005/8/layout/radial1"/>
    <dgm:cxn modelId="{942A2764-C9CB-485C-B349-1FF7E6A87615}" type="presOf" srcId="{5A588BEE-0EF1-4441-944F-6A8C679D885C}" destId="{0584FA4A-6E43-4AB1-AF7E-E298E023A3D5}" srcOrd="0" destOrd="0" presId="urn:microsoft.com/office/officeart/2005/8/layout/radial1"/>
    <dgm:cxn modelId="{BA5C5D45-7707-48FD-A76E-3CEFF8FB20A9}" type="presOf" srcId="{48A0B82E-CBD1-4FFF-BD06-2742392CC66E}" destId="{B68B01D1-FA3A-4C1F-845C-6179ED9068FE}" srcOrd="0" destOrd="0" presId="urn:microsoft.com/office/officeart/2005/8/layout/radial1"/>
    <dgm:cxn modelId="{B51D754F-5ECE-459E-BE86-62C895876F3F}" type="presOf" srcId="{7FA0DFA1-DFEB-4B22-9DB6-E04ADB628164}" destId="{A42C978A-FB3B-4589-A4AE-BDECB795586C}"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C10ECF5A-988F-4D24-A44B-4ABABFD7B507}" type="presOf" srcId="{2E61E9B1-CE0A-4DF3-846E-01979A3CC88B}" destId="{D6F81A44-B28E-47EC-8E28-96612B14B431}" srcOrd="1"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804979BB-E974-4B56-9843-B4379A7C639B}" type="presOf" srcId="{8062EEDF-FE2C-4FCA-AFA9-4CCB446C8B83}" destId="{6B23EA7A-2303-4ED9-A573-EE9F1B66596B}" srcOrd="1" destOrd="0" presId="urn:microsoft.com/office/officeart/2005/8/layout/radial1"/>
    <dgm:cxn modelId="{DE9830C9-F5B9-4CDD-9F58-5BA2CBBCE2D4}" type="presOf" srcId="{1F08AE19-95A0-4941-BBC3-3D42D331D703}" destId="{0017E2C5-F92C-4610-919D-A11909B9ABD0}" srcOrd="1" destOrd="0" presId="urn:microsoft.com/office/officeart/2005/8/layout/radial1"/>
    <dgm:cxn modelId="{DACE4DE3-4823-4D5E-BDB7-98A08FB35801}" type="presOf" srcId="{B52AD480-E17D-437C-AD60-D2CD1C8EE208}" destId="{4F22EDB0-1379-4338-ACD3-F4E83AEDE5A2}" srcOrd="0" destOrd="0" presId="urn:microsoft.com/office/officeart/2005/8/layout/radial1"/>
    <dgm:cxn modelId="{8BD1FEE4-77AB-4A57-A1B1-47B8A1295386}" type="presOf" srcId="{B3A92316-8DA4-4861-BC8A-190409570BBA}" destId="{85AFF126-FA07-4688-83CA-53BE23BF9D81}" srcOrd="0" destOrd="0" presId="urn:microsoft.com/office/officeart/2005/8/layout/radial1"/>
    <dgm:cxn modelId="{781674EE-639F-4169-A5BB-1A766950CDD8}" type="presOf" srcId="{3A47E652-914A-4582-9863-A240735A189A}" destId="{63228EF2-1B3E-47DB-9044-95D0CEABF998}" srcOrd="0" destOrd="0" presId="urn:microsoft.com/office/officeart/2005/8/layout/radial1"/>
    <dgm:cxn modelId="{C9FF24F6-E375-44F5-8392-2B6A0750F29E}" type="presOf" srcId="{8062EEDF-FE2C-4FCA-AFA9-4CCB446C8B83}" destId="{F4FE10D8-5AB0-4DF5-A535-7AC6BD771293}" srcOrd="0" destOrd="0" presId="urn:microsoft.com/office/officeart/2005/8/layout/radial1"/>
    <dgm:cxn modelId="{7FF37144-CFF3-47EB-8419-500D4810F9C3}" type="presParOf" srcId="{4F22EDB0-1379-4338-ACD3-F4E83AEDE5A2}" destId="{63228EF2-1B3E-47DB-9044-95D0CEABF998}" srcOrd="0" destOrd="0" presId="urn:microsoft.com/office/officeart/2005/8/layout/radial1"/>
    <dgm:cxn modelId="{48B75DAB-B460-412E-99EB-7B1E06E93A42}" type="presParOf" srcId="{4F22EDB0-1379-4338-ACD3-F4E83AEDE5A2}" destId="{0584FA4A-6E43-4AB1-AF7E-E298E023A3D5}" srcOrd="1" destOrd="0" presId="urn:microsoft.com/office/officeart/2005/8/layout/radial1"/>
    <dgm:cxn modelId="{B756D8FA-800B-4D84-A4A0-9990C94EF183}" type="presParOf" srcId="{0584FA4A-6E43-4AB1-AF7E-E298E023A3D5}" destId="{43A582BD-90B6-49EC-89A5-F0945E94626C}" srcOrd="0" destOrd="0" presId="urn:microsoft.com/office/officeart/2005/8/layout/radial1"/>
    <dgm:cxn modelId="{E8CEE4C8-CC24-4B46-8FC8-15C9A4C66AC6}" type="presParOf" srcId="{4F22EDB0-1379-4338-ACD3-F4E83AEDE5A2}" destId="{85AFF126-FA07-4688-83CA-53BE23BF9D81}" srcOrd="2" destOrd="0" presId="urn:microsoft.com/office/officeart/2005/8/layout/radial1"/>
    <dgm:cxn modelId="{1F384527-8CB3-4A6B-A057-341706428CF5}" type="presParOf" srcId="{4F22EDB0-1379-4338-ACD3-F4E83AEDE5A2}" destId="{F4FE10D8-5AB0-4DF5-A535-7AC6BD771293}" srcOrd="3" destOrd="0" presId="urn:microsoft.com/office/officeart/2005/8/layout/radial1"/>
    <dgm:cxn modelId="{3E3D7117-000D-4F37-8390-326977EAB5D9}" type="presParOf" srcId="{F4FE10D8-5AB0-4DF5-A535-7AC6BD771293}" destId="{6B23EA7A-2303-4ED9-A573-EE9F1B66596B}" srcOrd="0" destOrd="0" presId="urn:microsoft.com/office/officeart/2005/8/layout/radial1"/>
    <dgm:cxn modelId="{F076E2CA-AF84-4957-994F-163112285909}" type="presParOf" srcId="{4F22EDB0-1379-4338-ACD3-F4E83AEDE5A2}" destId="{A42C978A-FB3B-4589-A4AE-BDECB795586C}" srcOrd="4" destOrd="0" presId="urn:microsoft.com/office/officeart/2005/8/layout/radial1"/>
    <dgm:cxn modelId="{6B703058-B3AD-4AA0-8F34-0F82F5D82A15}" type="presParOf" srcId="{4F22EDB0-1379-4338-ACD3-F4E83AEDE5A2}" destId="{75A11F15-2DD4-4CD7-8BA2-ADB2EA82D523}" srcOrd="5" destOrd="0" presId="urn:microsoft.com/office/officeart/2005/8/layout/radial1"/>
    <dgm:cxn modelId="{FF314994-E7AC-41C0-ABE4-52A0AD3FE5D0}" type="presParOf" srcId="{75A11F15-2DD4-4CD7-8BA2-ADB2EA82D523}" destId="{D6F81A44-B28E-47EC-8E28-96612B14B431}" srcOrd="0" destOrd="0" presId="urn:microsoft.com/office/officeart/2005/8/layout/radial1"/>
    <dgm:cxn modelId="{85F01F03-4AC0-4BCA-8754-EC57CA6A98AE}" type="presParOf" srcId="{4F22EDB0-1379-4338-ACD3-F4E83AEDE5A2}" destId="{F30806FB-B9F4-4FC4-BBF0-CA125758DA0D}" srcOrd="6" destOrd="0" presId="urn:microsoft.com/office/officeart/2005/8/layout/radial1"/>
    <dgm:cxn modelId="{1ACF42A8-AF01-4AA9-92F7-6F2102EDFBAF}" type="presParOf" srcId="{4F22EDB0-1379-4338-ACD3-F4E83AEDE5A2}" destId="{86D8D464-97B0-42F8-800B-1F5DDD4C7201}" srcOrd="7" destOrd="0" presId="urn:microsoft.com/office/officeart/2005/8/layout/radial1"/>
    <dgm:cxn modelId="{03EB190B-F45B-46E5-8D30-F22CA1FC8739}" type="presParOf" srcId="{86D8D464-97B0-42F8-800B-1F5DDD4C7201}" destId="{0017E2C5-F92C-4610-919D-A11909B9ABD0}" srcOrd="0" destOrd="0" presId="urn:microsoft.com/office/officeart/2005/8/layout/radial1"/>
    <dgm:cxn modelId="{90C6D3AF-4D2D-404B-972D-75F0ACC7209F}"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Modelling interactions among many agents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dirty="0"/>
            <a:t>Capturing heterogeneous information and beliefs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Informing the design of experiments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Considering trade-offs in a rigorous way</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B28D7704-51EA-4626-9863-421A9260B210}" type="presOf" srcId="{3A47E652-914A-4582-9863-A240735A189A}" destId="{63228EF2-1B3E-47DB-9044-95D0CEABF998}" srcOrd="0" destOrd="0" presId="urn:microsoft.com/office/officeart/2005/8/layout/radial1"/>
    <dgm:cxn modelId="{DC15F114-7F9C-4421-B479-87E3322412CE}" type="presOf" srcId="{5A588BEE-0EF1-4441-944F-6A8C679D885C}" destId="{0584FA4A-6E43-4AB1-AF7E-E298E023A3D5}" srcOrd="0"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D814DD3B-E3BE-4BEB-8D7B-44363C35D97F}" type="presOf" srcId="{1F08AE19-95A0-4941-BBC3-3D42D331D703}" destId="{0017E2C5-F92C-4610-919D-A11909B9ABD0}" srcOrd="1" destOrd="0" presId="urn:microsoft.com/office/officeart/2005/8/layout/radial1"/>
    <dgm:cxn modelId="{2DBD4F3C-91FA-4590-8712-F60E2F226291}" type="presOf" srcId="{2E61E9B1-CE0A-4DF3-846E-01979A3CC88B}" destId="{D6F81A44-B28E-47EC-8E28-96612B14B431}" srcOrd="1"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01F69745-407A-4C0D-BF26-A216C1799D68}" type="presOf" srcId="{7FA0DFA1-DFEB-4B22-9DB6-E04ADB628164}" destId="{A42C978A-FB3B-4589-A4AE-BDECB795586C}"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878D4479-7366-49C8-B69F-E239C63631F8}" type="presOf" srcId="{48A0B82E-CBD1-4FFF-BD06-2742392CC66E}" destId="{B68B01D1-FA3A-4C1F-845C-6179ED9068FE}" srcOrd="0" destOrd="0" presId="urn:microsoft.com/office/officeart/2005/8/layout/radial1"/>
    <dgm:cxn modelId="{9564CC96-4283-4A3B-9E8B-33D434122600}" type="presOf" srcId="{2E61E9B1-CE0A-4DF3-846E-01979A3CC88B}" destId="{75A11F15-2DD4-4CD7-8BA2-ADB2EA82D523}" srcOrd="0" destOrd="0" presId="urn:microsoft.com/office/officeart/2005/8/layout/radial1"/>
    <dgm:cxn modelId="{33B9E19E-F3F5-4CB7-A89D-4BD5C10EEF7A}" type="presOf" srcId="{B52AD480-E17D-437C-AD60-D2CD1C8EE208}" destId="{4F22EDB0-1379-4338-ACD3-F4E83AEDE5A2}" srcOrd="0"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A761F4BC-6326-4D5D-BA39-902F0D4D24B6}" type="presOf" srcId="{1F08AE19-95A0-4941-BBC3-3D42D331D703}" destId="{86D8D464-97B0-42F8-800B-1F5DDD4C7201}" srcOrd="0" destOrd="0" presId="urn:microsoft.com/office/officeart/2005/8/layout/radial1"/>
    <dgm:cxn modelId="{73614CCD-51D4-4AFC-BDB3-8AA3C4D70508}" type="presOf" srcId="{57C35D8A-CD85-4DA5-8D2B-3AEAA2E850BC}" destId="{F30806FB-B9F4-4FC4-BBF0-CA125758DA0D}" srcOrd="0" destOrd="0" presId="urn:microsoft.com/office/officeart/2005/8/layout/radial1"/>
    <dgm:cxn modelId="{78DAF9CD-0C3F-4B67-B4BB-E139F4F8A40C}" type="presOf" srcId="{B3A92316-8DA4-4861-BC8A-190409570BBA}" destId="{85AFF126-FA07-4688-83CA-53BE23BF9D81}" srcOrd="0" destOrd="0" presId="urn:microsoft.com/office/officeart/2005/8/layout/radial1"/>
    <dgm:cxn modelId="{1D6DD9D2-093A-4F69-9633-D2E3B66071FC}" type="presOf" srcId="{5A588BEE-0EF1-4441-944F-6A8C679D885C}" destId="{43A582BD-90B6-49EC-89A5-F0945E94626C}" srcOrd="1" destOrd="0" presId="urn:microsoft.com/office/officeart/2005/8/layout/radial1"/>
    <dgm:cxn modelId="{49D678E8-5F96-4DEA-96B4-C4F28D706BBF}" type="presOf" srcId="{8062EEDF-FE2C-4FCA-AFA9-4CCB446C8B83}" destId="{F4FE10D8-5AB0-4DF5-A535-7AC6BD771293}" srcOrd="0" destOrd="0" presId="urn:microsoft.com/office/officeart/2005/8/layout/radial1"/>
    <dgm:cxn modelId="{6DF093F2-BDA6-4FB7-9050-2386E8C283DD}" type="presOf" srcId="{8062EEDF-FE2C-4FCA-AFA9-4CCB446C8B83}" destId="{6B23EA7A-2303-4ED9-A573-EE9F1B66596B}" srcOrd="1" destOrd="0" presId="urn:microsoft.com/office/officeart/2005/8/layout/radial1"/>
    <dgm:cxn modelId="{7546C71F-66FC-4458-B7FE-B061E369F14A}" type="presParOf" srcId="{4F22EDB0-1379-4338-ACD3-F4E83AEDE5A2}" destId="{63228EF2-1B3E-47DB-9044-95D0CEABF998}" srcOrd="0" destOrd="0" presId="urn:microsoft.com/office/officeart/2005/8/layout/radial1"/>
    <dgm:cxn modelId="{DA454EAF-2404-4918-84AE-75A003BC0AC8}" type="presParOf" srcId="{4F22EDB0-1379-4338-ACD3-F4E83AEDE5A2}" destId="{0584FA4A-6E43-4AB1-AF7E-E298E023A3D5}" srcOrd="1" destOrd="0" presId="urn:microsoft.com/office/officeart/2005/8/layout/radial1"/>
    <dgm:cxn modelId="{18363BE9-0AE2-4E46-BC35-CC2C475BE8BD}" type="presParOf" srcId="{0584FA4A-6E43-4AB1-AF7E-E298E023A3D5}" destId="{43A582BD-90B6-49EC-89A5-F0945E94626C}" srcOrd="0" destOrd="0" presId="urn:microsoft.com/office/officeart/2005/8/layout/radial1"/>
    <dgm:cxn modelId="{D333C171-5ADE-4451-A277-1B4646DAAB3E}" type="presParOf" srcId="{4F22EDB0-1379-4338-ACD3-F4E83AEDE5A2}" destId="{85AFF126-FA07-4688-83CA-53BE23BF9D81}" srcOrd="2" destOrd="0" presId="urn:microsoft.com/office/officeart/2005/8/layout/radial1"/>
    <dgm:cxn modelId="{18C42616-0BD7-4AD3-B8ED-023ED7FF8138}" type="presParOf" srcId="{4F22EDB0-1379-4338-ACD3-F4E83AEDE5A2}" destId="{F4FE10D8-5AB0-4DF5-A535-7AC6BD771293}" srcOrd="3" destOrd="0" presId="urn:microsoft.com/office/officeart/2005/8/layout/radial1"/>
    <dgm:cxn modelId="{20EA6734-1579-4EEA-A984-3B67FA0F166C}" type="presParOf" srcId="{F4FE10D8-5AB0-4DF5-A535-7AC6BD771293}" destId="{6B23EA7A-2303-4ED9-A573-EE9F1B66596B}" srcOrd="0" destOrd="0" presId="urn:microsoft.com/office/officeart/2005/8/layout/radial1"/>
    <dgm:cxn modelId="{BA1F6ED1-0464-42B3-925D-A5B1D65AFA19}" type="presParOf" srcId="{4F22EDB0-1379-4338-ACD3-F4E83AEDE5A2}" destId="{A42C978A-FB3B-4589-A4AE-BDECB795586C}" srcOrd="4" destOrd="0" presId="urn:microsoft.com/office/officeart/2005/8/layout/radial1"/>
    <dgm:cxn modelId="{E3DAD767-622E-43C9-9602-AF26D71810A2}" type="presParOf" srcId="{4F22EDB0-1379-4338-ACD3-F4E83AEDE5A2}" destId="{75A11F15-2DD4-4CD7-8BA2-ADB2EA82D523}" srcOrd="5" destOrd="0" presId="urn:microsoft.com/office/officeart/2005/8/layout/radial1"/>
    <dgm:cxn modelId="{9B086756-41B2-4AF3-9B74-F4730D0CBB34}" type="presParOf" srcId="{75A11F15-2DD4-4CD7-8BA2-ADB2EA82D523}" destId="{D6F81A44-B28E-47EC-8E28-96612B14B431}" srcOrd="0" destOrd="0" presId="urn:microsoft.com/office/officeart/2005/8/layout/radial1"/>
    <dgm:cxn modelId="{C4E2AEE3-96D0-48DA-B46D-6B3A29F5F343}" type="presParOf" srcId="{4F22EDB0-1379-4338-ACD3-F4E83AEDE5A2}" destId="{F30806FB-B9F4-4FC4-BBF0-CA125758DA0D}" srcOrd="6" destOrd="0" presId="urn:microsoft.com/office/officeart/2005/8/layout/radial1"/>
    <dgm:cxn modelId="{857E8ADC-4C6F-4385-BBE5-B689831C76B3}" type="presParOf" srcId="{4F22EDB0-1379-4338-ACD3-F4E83AEDE5A2}" destId="{86D8D464-97B0-42F8-800B-1F5DDD4C7201}" srcOrd="7" destOrd="0" presId="urn:microsoft.com/office/officeart/2005/8/layout/radial1"/>
    <dgm:cxn modelId="{87DDBBAB-8935-4431-92B5-E1CF4040A7AE}" type="presParOf" srcId="{86D8D464-97B0-42F8-800B-1F5DDD4C7201}" destId="{0017E2C5-F92C-4610-919D-A11909B9ABD0}" srcOrd="0" destOrd="0" presId="urn:microsoft.com/office/officeart/2005/8/layout/radial1"/>
    <dgm:cxn modelId="{2F53FE50-06C3-4E37-90C9-D7FAF605EF9A}"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Modelling interactions among many agents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dirty="0"/>
            <a:t>Capturing heterogeneous information and beliefs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Informing the design of experiments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Considering trade-offs in a rigorous way</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89890603-A4EC-4FF5-BB90-8D49EDD32885}" type="presOf" srcId="{8062EEDF-FE2C-4FCA-AFA9-4CCB446C8B83}" destId="{F4FE10D8-5AB0-4DF5-A535-7AC6BD771293}" srcOrd="0" destOrd="0" presId="urn:microsoft.com/office/officeart/2005/8/layout/radial1"/>
    <dgm:cxn modelId="{0E5CB108-96CF-4720-9A9C-5F863D201D5D}" type="presOf" srcId="{2E61E9B1-CE0A-4DF3-846E-01979A3CC88B}" destId="{D6F81A44-B28E-47EC-8E28-96612B14B431}" srcOrd="1" destOrd="0" presId="urn:microsoft.com/office/officeart/2005/8/layout/radial1"/>
    <dgm:cxn modelId="{CAE04A0D-C10C-4E2D-893E-DBC3197C4EB9}" type="presOf" srcId="{B3A92316-8DA4-4861-BC8A-190409570BBA}" destId="{85AFF126-FA07-4688-83CA-53BE23BF9D81}" srcOrd="0" destOrd="0" presId="urn:microsoft.com/office/officeart/2005/8/layout/radial1"/>
    <dgm:cxn modelId="{23837C0D-13A6-4B5E-8681-268DD41B36B3}" type="presOf" srcId="{7FA0DFA1-DFEB-4B22-9DB6-E04ADB628164}" destId="{A42C978A-FB3B-4589-A4AE-BDECB795586C}" srcOrd="0" destOrd="0" presId="urn:microsoft.com/office/officeart/2005/8/layout/radial1"/>
    <dgm:cxn modelId="{EB11C717-6CE8-47F4-BABF-E9FA065C9C5D}" type="presOf" srcId="{3A47E652-914A-4582-9863-A240735A189A}" destId="{63228EF2-1B3E-47DB-9044-95D0CEABF998}" srcOrd="0"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58745021-BB76-4887-B985-10D96F3A3450}" type="presOf" srcId="{1F08AE19-95A0-4941-BBC3-3D42D331D703}" destId="{0017E2C5-F92C-4610-919D-A11909B9ABD0}" srcOrd="1" destOrd="0" presId="urn:microsoft.com/office/officeart/2005/8/layout/radial1"/>
    <dgm:cxn modelId="{89CDC221-7E93-4CD5-832E-2F4A17CE2874}" srcId="{3A47E652-914A-4582-9863-A240735A189A}" destId="{7FA0DFA1-DFEB-4B22-9DB6-E04ADB628164}" srcOrd="1" destOrd="0" parTransId="{8062EEDF-FE2C-4FCA-AFA9-4CCB446C8B83}" sibTransId="{0C89554A-5F9E-4EE5-A11A-9664044C972B}"/>
    <dgm:cxn modelId="{A8C10131-5660-450A-84E9-F3289F61298B}" type="presOf" srcId="{5A588BEE-0EF1-4441-944F-6A8C679D885C}" destId="{0584FA4A-6E43-4AB1-AF7E-E298E023A3D5}" srcOrd="0"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6849E871-ADA3-4A93-BF71-3AE03F5D905E}" type="presOf" srcId="{1F08AE19-95A0-4941-BBC3-3D42D331D703}" destId="{86D8D464-97B0-42F8-800B-1F5DDD4C7201}"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64714076-A72B-4A51-A8A3-35CE7C3240E8}" type="presOf" srcId="{5A588BEE-0EF1-4441-944F-6A8C679D885C}" destId="{43A582BD-90B6-49EC-89A5-F0945E94626C}" srcOrd="1" destOrd="0" presId="urn:microsoft.com/office/officeart/2005/8/layout/radial1"/>
    <dgm:cxn modelId="{F5F98C87-9711-4B8A-A286-5D2E245B2CAE}" type="presOf" srcId="{8062EEDF-FE2C-4FCA-AFA9-4CCB446C8B83}" destId="{6B23EA7A-2303-4ED9-A573-EE9F1B66596B}" srcOrd="1" destOrd="0" presId="urn:microsoft.com/office/officeart/2005/8/layout/radial1"/>
    <dgm:cxn modelId="{619AF59E-EA80-4E00-810A-DE4F17926F42}" type="presOf" srcId="{B52AD480-E17D-437C-AD60-D2CD1C8EE208}" destId="{4F22EDB0-1379-4338-ACD3-F4E83AEDE5A2}" srcOrd="0"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BB536CAF-8F76-4B26-8001-F07EEDB7CA98}" type="presOf" srcId="{48A0B82E-CBD1-4FFF-BD06-2742392CC66E}" destId="{B68B01D1-FA3A-4C1F-845C-6179ED9068FE}" srcOrd="0" destOrd="0" presId="urn:microsoft.com/office/officeart/2005/8/layout/radial1"/>
    <dgm:cxn modelId="{8F60ABD5-C58C-43FB-88CD-B053B58B6A0A}" type="presOf" srcId="{2E61E9B1-CE0A-4DF3-846E-01979A3CC88B}" destId="{75A11F15-2DD4-4CD7-8BA2-ADB2EA82D523}" srcOrd="0" destOrd="0" presId="urn:microsoft.com/office/officeart/2005/8/layout/radial1"/>
    <dgm:cxn modelId="{F39170EF-0B23-4FC5-AB40-D057BACA3A3C}" type="presOf" srcId="{57C35D8A-CD85-4DA5-8D2B-3AEAA2E850BC}" destId="{F30806FB-B9F4-4FC4-BBF0-CA125758DA0D}" srcOrd="0" destOrd="0" presId="urn:microsoft.com/office/officeart/2005/8/layout/radial1"/>
    <dgm:cxn modelId="{C09F848F-2E31-497C-8C1D-C3C51A74F72C}" type="presParOf" srcId="{4F22EDB0-1379-4338-ACD3-F4E83AEDE5A2}" destId="{63228EF2-1B3E-47DB-9044-95D0CEABF998}" srcOrd="0" destOrd="0" presId="urn:microsoft.com/office/officeart/2005/8/layout/radial1"/>
    <dgm:cxn modelId="{0014ECCB-CCB4-4188-B0C1-7824C09623E1}" type="presParOf" srcId="{4F22EDB0-1379-4338-ACD3-F4E83AEDE5A2}" destId="{0584FA4A-6E43-4AB1-AF7E-E298E023A3D5}" srcOrd="1" destOrd="0" presId="urn:microsoft.com/office/officeart/2005/8/layout/radial1"/>
    <dgm:cxn modelId="{E81BA30D-5D5F-4CC4-9F7E-2AC235C20C20}" type="presParOf" srcId="{0584FA4A-6E43-4AB1-AF7E-E298E023A3D5}" destId="{43A582BD-90B6-49EC-89A5-F0945E94626C}" srcOrd="0" destOrd="0" presId="urn:microsoft.com/office/officeart/2005/8/layout/radial1"/>
    <dgm:cxn modelId="{4F4B5F3D-CB68-49FC-A8D9-DCFD632BCBD5}" type="presParOf" srcId="{4F22EDB0-1379-4338-ACD3-F4E83AEDE5A2}" destId="{85AFF126-FA07-4688-83CA-53BE23BF9D81}" srcOrd="2" destOrd="0" presId="urn:microsoft.com/office/officeart/2005/8/layout/radial1"/>
    <dgm:cxn modelId="{AAD79A23-2FB0-43D1-8B23-2F260B61EF1B}" type="presParOf" srcId="{4F22EDB0-1379-4338-ACD3-F4E83AEDE5A2}" destId="{F4FE10D8-5AB0-4DF5-A535-7AC6BD771293}" srcOrd="3" destOrd="0" presId="urn:microsoft.com/office/officeart/2005/8/layout/radial1"/>
    <dgm:cxn modelId="{3B4248C8-C9D0-47A4-9735-7EEF22E10B72}" type="presParOf" srcId="{F4FE10D8-5AB0-4DF5-A535-7AC6BD771293}" destId="{6B23EA7A-2303-4ED9-A573-EE9F1B66596B}" srcOrd="0" destOrd="0" presId="urn:microsoft.com/office/officeart/2005/8/layout/radial1"/>
    <dgm:cxn modelId="{A6224762-0323-452F-84F0-D22E6DD42D5B}" type="presParOf" srcId="{4F22EDB0-1379-4338-ACD3-F4E83AEDE5A2}" destId="{A42C978A-FB3B-4589-A4AE-BDECB795586C}" srcOrd="4" destOrd="0" presId="urn:microsoft.com/office/officeart/2005/8/layout/radial1"/>
    <dgm:cxn modelId="{AC674EE6-2AB5-443B-AD7B-97F48DCBFC32}" type="presParOf" srcId="{4F22EDB0-1379-4338-ACD3-F4E83AEDE5A2}" destId="{75A11F15-2DD4-4CD7-8BA2-ADB2EA82D523}" srcOrd="5" destOrd="0" presId="urn:microsoft.com/office/officeart/2005/8/layout/radial1"/>
    <dgm:cxn modelId="{E8254E5F-2213-4B3E-B7EA-911085FE9EFD}" type="presParOf" srcId="{75A11F15-2DD4-4CD7-8BA2-ADB2EA82D523}" destId="{D6F81A44-B28E-47EC-8E28-96612B14B431}" srcOrd="0" destOrd="0" presId="urn:microsoft.com/office/officeart/2005/8/layout/radial1"/>
    <dgm:cxn modelId="{8859D9EB-123B-4B4E-A893-B8B6E3B0FB5E}" type="presParOf" srcId="{4F22EDB0-1379-4338-ACD3-F4E83AEDE5A2}" destId="{F30806FB-B9F4-4FC4-BBF0-CA125758DA0D}" srcOrd="6" destOrd="0" presId="urn:microsoft.com/office/officeart/2005/8/layout/radial1"/>
    <dgm:cxn modelId="{86FDCB99-E437-4323-ACA5-12BEC9AD63BC}" type="presParOf" srcId="{4F22EDB0-1379-4338-ACD3-F4E83AEDE5A2}" destId="{86D8D464-97B0-42F8-800B-1F5DDD4C7201}" srcOrd="7" destOrd="0" presId="urn:microsoft.com/office/officeart/2005/8/layout/radial1"/>
    <dgm:cxn modelId="{4EA6DC11-99E4-4BD0-ADCD-4FC359B59EB1}" type="presParOf" srcId="{86D8D464-97B0-42F8-800B-1F5DDD4C7201}" destId="{0017E2C5-F92C-4610-919D-A11909B9ABD0}" srcOrd="0" destOrd="0" presId="urn:microsoft.com/office/officeart/2005/8/layout/radial1"/>
    <dgm:cxn modelId="{8330918E-AE68-4681-B0BA-51273A3F32AA}"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Modelling interactions among many agents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dirty="0"/>
            <a:t>Capturing heterogeneous information and beliefs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Informing the design of experiments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Considering trade-offs in a rigorous way</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6DB7690F-5030-4A93-A492-4F193B036BC6}" type="presOf" srcId="{5A588BEE-0EF1-4441-944F-6A8C679D885C}" destId="{43A582BD-90B6-49EC-89A5-F0945E94626C}" srcOrd="1"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359E0E33-CE60-48C8-A3EC-636DFECCFF19}" type="presOf" srcId="{8062EEDF-FE2C-4FCA-AFA9-4CCB446C8B83}" destId="{F4FE10D8-5AB0-4DF5-A535-7AC6BD771293}" srcOrd="0"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B679D448-0554-46E1-9063-A740ED4D382B}" type="presOf" srcId="{2E61E9B1-CE0A-4DF3-846E-01979A3CC88B}" destId="{75A11F15-2DD4-4CD7-8BA2-ADB2EA82D523}" srcOrd="0" destOrd="0" presId="urn:microsoft.com/office/officeart/2005/8/layout/radial1"/>
    <dgm:cxn modelId="{18918A6A-D549-4957-95D1-2BB843815C97}" type="presOf" srcId="{48A0B82E-CBD1-4FFF-BD06-2742392CC66E}" destId="{B68B01D1-FA3A-4C1F-845C-6179ED9068FE}" srcOrd="0" destOrd="0" presId="urn:microsoft.com/office/officeart/2005/8/layout/radial1"/>
    <dgm:cxn modelId="{0E78036F-15EF-429D-BD43-5BAC42A7E1FE}" type="presOf" srcId="{B3A92316-8DA4-4861-BC8A-190409570BBA}" destId="{85AFF126-FA07-4688-83CA-53BE23BF9D81}"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53AFF152-9510-4363-9EDE-17D7783D1E27}" type="presOf" srcId="{2E61E9B1-CE0A-4DF3-846E-01979A3CC88B}" destId="{D6F81A44-B28E-47EC-8E28-96612B14B431}" srcOrd="1" destOrd="0" presId="urn:microsoft.com/office/officeart/2005/8/layout/radial1"/>
    <dgm:cxn modelId="{DF8B1357-AD37-4D3B-9280-C453F60AE4C4}" type="presOf" srcId="{B52AD480-E17D-437C-AD60-D2CD1C8EE208}" destId="{4F22EDB0-1379-4338-ACD3-F4E83AEDE5A2}" srcOrd="0" destOrd="0" presId="urn:microsoft.com/office/officeart/2005/8/layout/radial1"/>
    <dgm:cxn modelId="{2FE9AA59-E5EC-4FFF-B9AD-144460678B08}" type="presOf" srcId="{5A588BEE-0EF1-4441-944F-6A8C679D885C}" destId="{0584FA4A-6E43-4AB1-AF7E-E298E023A3D5}" srcOrd="0" destOrd="0" presId="urn:microsoft.com/office/officeart/2005/8/layout/radial1"/>
    <dgm:cxn modelId="{618F969A-1B36-4C75-B9C2-314ACD138096}" type="presOf" srcId="{1F08AE19-95A0-4941-BBC3-3D42D331D703}" destId="{0017E2C5-F92C-4610-919D-A11909B9ABD0}" srcOrd="1"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0057FCB0-6028-45BD-B579-06D5C8F50CFF}" type="presOf" srcId="{57C35D8A-CD85-4DA5-8D2B-3AEAA2E850BC}" destId="{F30806FB-B9F4-4FC4-BBF0-CA125758DA0D}" srcOrd="0" destOrd="0" presId="urn:microsoft.com/office/officeart/2005/8/layout/radial1"/>
    <dgm:cxn modelId="{F12458C7-2C37-4AA9-8417-58C429168107}" type="presOf" srcId="{1F08AE19-95A0-4941-BBC3-3D42D331D703}" destId="{86D8D464-97B0-42F8-800B-1F5DDD4C7201}" srcOrd="0" destOrd="0" presId="urn:microsoft.com/office/officeart/2005/8/layout/radial1"/>
    <dgm:cxn modelId="{A2F360CC-C3E8-4F1D-ABEE-82D13CE5766C}" type="presOf" srcId="{3A47E652-914A-4582-9863-A240735A189A}" destId="{63228EF2-1B3E-47DB-9044-95D0CEABF998}" srcOrd="0" destOrd="0" presId="urn:microsoft.com/office/officeart/2005/8/layout/radial1"/>
    <dgm:cxn modelId="{941DEAE6-FB3A-4F91-907C-716866DE064A}" type="presOf" srcId="{7FA0DFA1-DFEB-4B22-9DB6-E04ADB628164}" destId="{A42C978A-FB3B-4589-A4AE-BDECB795586C}" srcOrd="0" destOrd="0" presId="urn:microsoft.com/office/officeart/2005/8/layout/radial1"/>
    <dgm:cxn modelId="{0FA358EB-1831-414D-B31D-B05B3306AF22}" type="presOf" srcId="{8062EEDF-FE2C-4FCA-AFA9-4CCB446C8B83}" destId="{6B23EA7A-2303-4ED9-A573-EE9F1B66596B}" srcOrd="1" destOrd="0" presId="urn:microsoft.com/office/officeart/2005/8/layout/radial1"/>
    <dgm:cxn modelId="{E4D20B91-5F15-48CD-B319-05FE2652CEB0}" type="presParOf" srcId="{4F22EDB0-1379-4338-ACD3-F4E83AEDE5A2}" destId="{63228EF2-1B3E-47DB-9044-95D0CEABF998}" srcOrd="0" destOrd="0" presId="urn:microsoft.com/office/officeart/2005/8/layout/radial1"/>
    <dgm:cxn modelId="{B155C0F4-BF58-42A3-8EB4-77284BD0513D}" type="presParOf" srcId="{4F22EDB0-1379-4338-ACD3-F4E83AEDE5A2}" destId="{0584FA4A-6E43-4AB1-AF7E-E298E023A3D5}" srcOrd="1" destOrd="0" presId="urn:microsoft.com/office/officeart/2005/8/layout/radial1"/>
    <dgm:cxn modelId="{CDFFDF1E-45A5-450A-9B64-35E1F9BACBA1}" type="presParOf" srcId="{0584FA4A-6E43-4AB1-AF7E-E298E023A3D5}" destId="{43A582BD-90B6-49EC-89A5-F0945E94626C}" srcOrd="0" destOrd="0" presId="urn:microsoft.com/office/officeart/2005/8/layout/radial1"/>
    <dgm:cxn modelId="{D265C3EA-B50E-4D39-BE1A-0380BCF4672A}" type="presParOf" srcId="{4F22EDB0-1379-4338-ACD3-F4E83AEDE5A2}" destId="{85AFF126-FA07-4688-83CA-53BE23BF9D81}" srcOrd="2" destOrd="0" presId="urn:microsoft.com/office/officeart/2005/8/layout/radial1"/>
    <dgm:cxn modelId="{4C51C214-28E1-4163-8FE0-F334DCCD4DD2}" type="presParOf" srcId="{4F22EDB0-1379-4338-ACD3-F4E83AEDE5A2}" destId="{F4FE10D8-5AB0-4DF5-A535-7AC6BD771293}" srcOrd="3" destOrd="0" presId="urn:microsoft.com/office/officeart/2005/8/layout/radial1"/>
    <dgm:cxn modelId="{9FCEE464-F1EE-4994-AF00-5755191EE2D9}" type="presParOf" srcId="{F4FE10D8-5AB0-4DF5-A535-7AC6BD771293}" destId="{6B23EA7A-2303-4ED9-A573-EE9F1B66596B}" srcOrd="0" destOrd="0" presId="urn:microsoft.com/office/officeart/2005/8/layout/radial1"/>
    <dgm:cxn modelId="{6053F503-119C-4A44-B3F2-725332C54489}" type="presParOf" srcId="{4F22EDB0-1379-4338-ACD3-F4E83AEDE5A2}" destId="{A42C978A-FB3B-4589-A4AE-BDECB795586C}" srcOrd="4" destOrd="0" presId="urn:microsoft.com/office/officeart/2005/8/layout/radial1"/>
    <dgm:cxn modelId="{E880424A-95D9-4207-9026-9B305674BCA2}" type="presParOf" srcId="{4F22EDB0-1379-4338-ACD3-F4E83AEDE5A2}" destId="{75A11F15-2DD4-4CD7-8BA2-ADB2EA82D523}" srcOrd="5" destOrd="0" presId="urn:microsoft.com/office/officeart/2005/8/layout/radial1"/>
    <dgm:cxn modelId="{8B68BFF6-CBA8-4323-B43D-B06734648531}" type="presParOf" srcId="{75A11F15-2DD4-4CD7-8BA2-ADB2EA82D523}" destId="{D6F81A44-B28E-47EC-8E28-96612B14B431}" srcOrd="0" destOrd="0" presId="urn:microsoft.com/office/officeart/2005/8/layout/radial1"/>
    <dgm:cxn modelId="{955BFBBE-AD19-4098-9ACB-5D69BDD8B935}" type="presParOf" srcId="{4F22EDB0-1379-4338-ACD3-F4E83AEDE5A2}" destId="{F30806FB-B9F4-4FC4-BBF0-CA125758DA0D}" srcOrd="6" destOrd="0" presId="urn:microsoft.com/office/officeart/2005/8/layout/radial1"/>
    <dgm:cxn modelId="{23C0E297-4B0C-4CB7-AE7E-D1C0F9F5C174}" type="presParOf" srcId="{4F22EDB0-1379-4338-ACD3-F4E83AEDE5A2}" destId="{86D8D464-97B0-42F8-800B-1F5DDD4C7201}" srcOrd="7" destOrd="0" presId="urn:microsoft.com/office/officeart/2005/8/layout/radial1"/>
    <dgm:cxn modelId="{06BE9C08-A392-422B-A951-A970848D6637}" type="presParOf" srcId="{86D8D464-97B0-42F8-800B-1F5DDD4C7201}" destId="{0017E2C5-F92C-4610-919D-A11909B9ABD0}" srcOrd="0" destOrd="0" presId="urn:microsoft.com/office/officeart/2005/8/layout/radial1"/>
    <dgm:cxn modelId="{70FC30AD-DB0D-4530-A082-57490E11FA3A}"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Public Goods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i="0" dirty="0"/>
            <a:t>Direct regulation vs. performance based incentives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Who guards the guardians?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Economics  of Innovation</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BCA88E0E-CE8F-49F1-B646-DCBC66DC6891}" type="presOf" srcId="{48A0B82E-CBD1-4FFF-BD06-2742392CC66E}" destId="{B68B01D1-FA3A-4C1F-845C-6179ED9068FE}" srcOrd="0" destOrd="0" presId="urn:microsoft.com/office/officeart/2005/8/layout/radial1"/>
    <dgm:cxn modelId="{B6B95D0F-36D2-4178-8784-D69534933EA3}" type="presOf" srcId="{1F08AE19-95A0-4941-BBC3-3D42D331D703}" destId="{0017E2C5-F92C-4610-919D-A11909B9ABD0}" srcOrd="1" destOrd="0" presId="urn:microsoft.com/office/officeart/2005/8/layout/radial1"/>
    <dgm:cxn modelId="{83B70917-C069-4924-BC8D-37D7EA2D3AFD}" type="presOf" srcId="{1F08AE19-95A0-4941-BBC3-3D42D331D703}" destId="{86D8D464-97B0-42F8-800B-1F5DDD4C7201}" srcOrd="0" destOrd="0" presId="urn:microsoft.com/office/officeart/2005/8/layout/radial1"/>
    <dgm:cxn modelId="{B160CF1A-86AB-45A6-A663-1757CED343F7}" type="presOf" srcId="{5A588BEE-0EF1-4441-944F-6A8C679D885C}" destId="{0584FA4A-6E43-4AB1-AF7E-E298E023A3D5}" srcOrd="0"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9F24C31F-25FD-40CF-96C1-035AD1296A9D}" type="presOf" srcId="{B52AD480-E17D-437C-AD60-D2CD1C8EE208}" destId="{4F22EDB0-1379-4338-ACD3-F4E83AEDE5A2}" srcOrd="0" destOrd="0" presId="urn:microsoft.com/office/officeart/2005/8/layout/radial1"/>
    <dgm:cxn modelId="{89CDC221-7E93-4CD5-832E-2F4A17CE2874}" srcId="{3A47E652-914A-4582-9863-A240735A189A}" destId="{7FA0DFA1-DFEB-4B22-9DB6-E04ADB628164}" srcOrd="1" destOrd="0" parTransId="{8062EEDF-FE2C-4FCA-AFA9-4CCB446C8B83}" sibTransId="{0C89554A-5F9E-4EE5-A11A-9664044C972B}"/>
    <dgm:cxn modelId="{B9D17429-DF51-4576-BFFD-5C7AA182158E}" type="presOf" srcId="{2E61E9B1-CE0A-4DF3-846E-01979A3CC88B}" destId="{75A11F15-2DD4-4CD7-8BA2-ADB2EA82D523}" srcOrd="0" destOrd="0" presId="urn:microsoft.com/office/officeart/2005/8/layout/radial1"/>
    <dgm:cxn modelId="{15439A3C-A1D3-43D6-A44C-70B7636E9279}" type="presOf" srcId="{8062EEDF-FE2C-4FCA-AFA9-4CCB446C8B83}" destId="{6B23EA7A-2303-4ED9-A573-EE9F1B66596B}" srcOrd="1" destOrd="0" presId="urn:microsoft.com/office/officeart/2005/8/layout/radial1"/>
    <dgm:cxn modelId="{178C3B5C-F8FF-49C9-BD27-943FB88B73C5}" type="presOf" srcId="{5A588BEE-0EF1-4441-944F-6A8C679D885C}" destId="{43A582BD-90B6-49EC-89A5-F0945E94626C}" srcOrd="1"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7936DF6A-4FE6-4679-99ED-54036932A489}" type="presOf" srcId="{7FA0DFA1-DFEB-4B22-9DB6-E04ADB628164}" destId="{A42C978A-FB3B-4589-A4AE-BDECB795586C}"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03604B54-1B26-4B68-BE50-D144FCF1494E}" type="presOf" srcId="{B3A92316-8DA4-4861-BC8A-190409570BBA}" destId="{85AFF126-FA07-4688-83CA-53BE23BF9D81}" srcOrd="0" destOrd="0" presId="urn:microsoft.com/office/officeart/2005/8/layout/radial1"/>
    <dgm:cxn modelId="{EF76187A-63F7-46C8-9906-37A652E2B9DA}" type="presOf" srcId="{8062EEDF-FE2C-4FCA-AFA9-4CCB446C8B83}" destId="{F4FE10D8-5AB0-4DF5-A535-7AC6BD771293}" srcOrd="0" destOrd="0" presId="urn:microsoft.com/office/officeart/2005/8/layout/radial1"/>
    <dgm:cxn modelId="{28CF4888-28F8-41B1-873F-B0EF4DE81CE7}" type="presOf" srcId="{57C35D8A-CD85-4DA5-8D2B-3AEAA2E850BC}" destId="{F30806FB-B9F4-4FC4-BBF0-CA125758DA0D}" srcOrd="0"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1159F3C5-03B2-4590-9B8A-18CE761D255C}" type="presOf" srcId="{3A47E652-914A-4582-9863-A240735A189A}" destId="{63228EF2-1B3E-47DB-9044-95D0CEABF998}" srcOrd="0" destOrd="0" presId="urn:microsoft.com/office/officeart/2005/8/layout/radial1"/>
    <dgm:cxn modelId="{077F26F5-7744-4D6A-8E62-95E462C7F167}" type="presOf" srcId="{2E61E9B1-CE0A-4DF3-846E-01979A3CC88B}" destId="{D6F81A44-B28E-47EC-8E28-96612B14B431}" srcOrd="1" destOrd="0" presId="urn:microsoft.com/office/officeart/2005/8/layout/radial1"/>
    <dgm:cxn modelId="{14C1E15A-3C00-4469-B4F6-83D854D51862}" type="presParOf" srcId="{4F22EDB0-1379-4338-ACD3-F4E83AEDE5A2}" destId="{63228EF2-1B3E-47DB-9044-95D0CEABF998}" srcOrd="0" destOrd="0" presId="urn:microsoft.com/office/officeart/2005/8/layout/radial1"/>
    <dgm:cxn modelId="{40D36212-F05A-473A-8548-27533E4951A7}" type="presParOf" srcId="{4F22EDB0-1379-4338-ACD3-F4E83AEDE5A2}" destId="{0584FA4A-6E43-4AB1-AF7E-E298E023A3D5}" srcOrd="1" destOrd="0" presId="urn:microsoft.com/office/officeart/2005/8/layout/radial1"/>
    <dgm:cxn modelId="{1E10E465-6674-4360-8270-89E07C98D8E7}" type="presParOf" srcId="{0584FA4A-6E43-4AB1-AF7E-E298E023A3D5}" destId="{43A582BD-90B6-49EC-89A5-F0945E94626C}" srcOrd="0" destOrd="0" presId="urn:microsoft.com/office/officeart/2005/8/layout/radial1"/>
    <dgm:cxn modelId="{24B07382-CE5A-43C3-B5AE-AD2F2CC7FC9F}" type="presParOf" srcId="{4F22EDB0-1379-4338-ACD3-F4E83AEDE5A2}" destId="{85AFF126-FA07-4688-83CA-53BE23BF9D81}" srcOrd="2" destOrd="0" presId="urn:microsoft.com/office/officeart/2005/8/layout/radial1"/>
    <dgm:cxn modelId="{4C96CB6E-3D18-4700-9D0C-124386BCFAEE}" type="presParOf" srcId="{4F22EDB0-1379-4338-ACD3-F4E83AEDE5A2}" destId="{F4FE10D8-5AB0-4DF5-A535-7AC6BD771293}" srcOrd="3" destOrd="0" presId="urn:microsoft.com/office/officeart/2005/8/layout/radial1"/>
    <dgm:cxn modelId="{F2F3177E-CEAD-4F1D-9DD2-92665E2AA696}" type="presParOf" srcId="{F4FE10D8-5AB0-4DF5-A535-7AC6BD771293}" destId="{6B23EA7A-2303-4ED9-A573-EE9F1B66596B}" srcOrd="0" destOrd="0" presId="urn:microsoft.com/office/officeart/2005/8/layout/radial1"/>
    <dgm:cxn modelId="{637EE6D4-0E7B-4A76-BC8F-708D3BA83B62}" type="presParOf" srcId="{4F22EDB0-1379-4338-ACD3-F4E83AEDE5A2}" destId="{A42C978A-FB3B-4589-A4AE-BDECB795586C}" srcOrd="4" destOrd="0" presId="urn:microsoft.com/office/officeart/2005/8/layout/radial1"/>
    <dgm:cxn modelId="{0DA8D3C2-A308-40C6-901E-AFAA45C5CA27}" type="presParOf" srcId="{4F22EDB0-1379-4338-ACD3-F4E83AEDE5A2}" destId="{75A11F15-2DD4-4CD7-8BA2-ADB2EA82D523}" srcOrd="5" destOrd="0" presId="urn:microsoft.com/office/officeart/2005/8/layout/radial1"/>
    <dgm:cxn modelId="{08035788-702F-44BB-B5EE-2C4F14A0604E}" type="presParOf" srcId="{75A11F15-2DD4-4CD7-8BA2-ADB2EA82D523}" destId="{D6F81A44-B28E-47EC-8E28-96612B14B431}" srcOrd="0" destOrd="0" presId="urn:microsoft.com/office/officeart/2005/8/layout/radial1"/>
    <dgm:cxn modelId="{EB61F96D-9E14-45A2-8301-DC3A942B4637}" type="presParOf" srcId="{4F22EDB0-1379-4338-ACD3-F4E83AEDE5A2}" destId="{F30806FB-B9F4-4FC4-BBF0-CA125758DA0D}" srcOrd="6" destOrd="0" presId="urn:microsoft.com/office/officeart/2005/8/layout/radial1"/>
    <dgm:cxn modelId="{25919242-2CA7-4DB2-A95E-BFF04D557A13}" type="presParOf" srcId="{4F22EDB0-1379-4338-ACD3-F4E83AEDE5A2}" destId="{86D8D464-97B0-42F8-800B-1F5DDD4C7201}" srcOrd="7" destOrd="0" presId="urn:microsoft.com/office/officeart/2005/8/layout/radial1"/>
    <dgm:cxn modelId="{853DEFB5-CF1D-442E-96FC-763388C47064}" type="presParOf" srcId="{86D8D464-97B0-42F8-800B-1F5DDD4C7201}" destId="{0017E2C5-F92C-4610-919D-A11909B9ABD0}" srcOrd="0" destOrd="0" presId="urn:microsoft.com/office/officeart/2005/8/layout/radial1"/>
    <dgm:cxn modelId="{F48F5FD9-631A-4097-BBB7-6F5937139491}"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Public Goods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i="0" dirty="0"/>
            <a:t>Direct regulation vs. performance based incentives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Who guards the guardians?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Economics  of Innovation</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93A3D904-5ECE-4E6F-887F-4808C2DDE30F}" type="presOf" srcId="{48A0B82E-CBD1-4FFF-BD06-2742392CC66E}" destId="{B68B01D1-FA3A-4C1F-845C-6179ED9068FE}" srcOrd="0"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B7665535-625C-4431-9525-D4AFB4C3F8F6}" type="presOf" srcId="{2E61E9B1-CE0A-4DF3-846E-01979A3CC88B}" destId="{D6F81A44-B28E-47EC-8E28-96612B14B431}" srcOrd="1"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9CF73543-CD95-4636-9DA8-719EC6EF0CAD}" type="presOf" srcId="{8062EEDF-FE2C-4FCA-AFA9-4CCB446C8B83}" destId="{F4FE10D8-5AB0-4DF5-A535-7AC6BD771293}" srcOrd="0" destOrd="0" presId="urn:microsoft.com/office/officeart/2005/8/layout/radial1"/>
    <dgm:cxn modelId="{38DC9647-93FA-4C70-8A7A-17777C4CAAA0}" type="presOf" srcId="{5A588BEE-0EF1-4441-944F-6A8C679D885C}" destId="{43A582BD-90B6-49EC-89A5-F0945E94626C}" srcOrd="1" destOrd="0" presId="urn:microsoft.com/office/officeart/2005/8/layout/radial1"/>
    <dgm:cxn modelId="{E1AE094B-6834-4593-9192-602397BE48ED}" type="presOf" srcId="{1F08AE19-95A0-4941-BBC3-3D42D331D703}" destId="{0017E2C5-F92C-4610-919D-A11909B9ABD0}" srcOrd="1" destOrd="0" presId="urn:microsoft.com/office/officeart/2005/8/layout/radial1"/>
    <dgm:cxn modelId="{9F0FAA50-9568-4D54-945F-579ED5DD91B0}" type="presOf" srcId="{B3A92316-8DA4-4861-BC8A-190409570BBA}" destId="{85AFF126-FA07-4688-83CA-53BE23BF9D81}"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0E6614A1-C522-42D9-8937-83B6201DE358}" srcId="{3A47E652-914A-4582-9863-A240735A189A}" destId="{48A0B82E-CBD1-4FFF-BD06-2742392CC66E}" srcOrd="3" destOrd="0" parTransId="{1F08AE19-95A0-4941-BBC3-3D42D331D703}" sibTransId="{6C95AA14-174C-46FE-BAF2-AD43CD9475FA}"/>
    <dgm:cxn modelId="{9C7FBFB1-F20A-4007-8C79-4C9460340B06}" type="presOf" srcId="{1F08AE19-95A0-4941-BBC3-3D42D331D703}" destId="{86D8D464-97B0-42F8-800B-1F5DDD4C7201}" srcOrd="0" destOrd="0" presId="urn:microsoft.com/office/officeart/2005/8/layout/radial1"/>
    <dgm:cxn modelId="{02DF7AB2-235E-4847-9CF3-17611186CDB5}" type="presOf" srcId="{2E61E9B1-CE0A-4DF3-846E-01979A3CC88B}" destId="{75A11F15-2DD4-4CD7-8BA2-ADB2EA82D523}" srcOrd="0" destOrd="0" presId="urn:microsoft.com/office/officeart/2005/8/layout/radial1"/>
    <dgm:cxn modelId="{F5FDBDB6-8F6F-441F-859E-A83C3C04E2E1}" type="presOf" srcId="{3A47E652-914A-4582-9863-A240735A189A}" destId="{63228EF2-1B3E-47DB-9044-95D0CEABF998}" srcOrd="0" destOrd="0" presId="urn:microsoft.com/office/officeart/2005/8/layout/radial1"/>
    <dgm:cxn modelId="{D8164CC2-597B-4744-BADB-BA3970537274}" type="presOf" srcId="{5A588BEE-0EF1-4441-944F-6A8C679D885C}" destId="{0584FA4A-6E43-4AB1-AF7E-E298E023A3D5}" srcOrd="0" destOrd="0" presId="urn:microsoft.com/office/officeart/2005/8/layout/radial1"/>
    <dgm:cxn modelId="{F05CD4C6-BF29-402A-87A4-ABC513139F6A}" type="presOf" srcId="{57C35D8A-CD85-4DA5-8D2B-3AEAA2E850BC}" destId="{F30806FB-B9F4-4FC4-BBF0-CA125758DA0D}" srcOrd="0" destOrd="0" presId="urn:microsoft.com/office/officeart/2005/8/layout/radial1"/>
    <dgm:cxn modelId="{0D6956D7-F5A6-46BE-8315-79CC626A0A41}" type="presOf" srcId="{B52AD480-E17D-437C-AD60-D2CD1C8EE208}" destId="{4F22EDB0-1379-4338-ACD3-F4E83AEDE5A2}" srcOrd="0" destOrd="0" presId="urn:microsoft.com/office/officeart/2005/8/layout/radial1"/>
    <dgm:cxn modelId="{5B8044DC-E4B1-473B-877B-696C4EFBE54E}" type="presOf" srcId="{7FA0DFA1-DFEB-4B22-9DB6-E04ADB628164}" destId="{A42C978A-FB3B-4589-A4AE-BDECB795586C}" srcOrd="0" destOrd="0" presId="urn:microsoft.com/office/officeart/2005/8/layout/radial1"/>
    <dgm:cxn modelId="{CE8E3DEF-D910-4C3C-B09C-80D180DCC6FA}" type="presOf" srcId="{8062EEDF-FE2C-4FCA-AFA9-4CCB446C8B83}" destId="{6B23EA7A-2303-4ED9-A573-EE9F1B66596B}" srcOrd="1" destOrd="0" presId="urn:microsoft.com/office/officeart/2005/8/layout/radial1"/>
    <dgm:cxn modelId="{3446A4C6-94B5-4C26-B57F-90186EA71034}" type="presParOf" srcId="{4F22EDB0-1379-4338-ACD3-F4E83AEDE5A2}" destId="{63228EF2-1B3E-47DB-9044-95D0CEABF998}" srcOrd="0" destOrd="0" presId="urn:microsoft.com/office/officeart/2005/8/layout/radial1"/>
    <dgm:cxn modelId="{31C95CAA-7B6E-4711-8234-CE95BFA87CA8}" type="presParOf" srcId="{4F22EDB0-1379-4338-ACD3-F4E83AEDE5A2}" destId="{0584FA4A-6E43-4AB1-AF7E-E298E023A3D5}" srcOrd="1" destOrd="0" presId="urn:microsoft.com/office/officeart/2005/8/layout/radial1"/>
    <dgm:cxn modelId="{5AD5C18E-2ED4-4266-A981-C507EC6DF3BB}" type="presParOf" srcId="{0584FA4A-6E43-4AB1-AF7E-E298E023A3D5}" destId="{43A582BD-90B6-49EC-89A5-F0945E94626C}" srcOrd="0" destOrd="0" presId="urn:microsoft.com/office/officeart/2005/8/layout/radial1"/>
    <dgm:cxn modelId="{2D6AE0BD-6DF9-438A-8B45-A763BC294BC3}" type="presParOf" srcId="{4F22EDB0-1379-4338-ACD3-F4E83AEDE5A2}" destId="{85AFF126-FA07-4688-83CA-53BE23BF9D81}" srcOrd="2" destOrd="0" presId="urn:microsoft.com/office/officeart/2005/8/layout/radial1"/>
    <dgm:cxn modelId="{D2B054BF-CF7E-48E2-9E42-F57AA28A8CFD}" type="presParOf" srcId="{4F22EDB0-1379-4338-ACD3-F4E83AEDE5A2}" destId="{F4FE10D8-5AB0-4DF5-A535-7AC6BD771293}" srcOrd="3" destOrd="0" presId="urn:microsoft.com/office/officeart/2005/8/layout/radial1"/>
    <dgm:cxn modelId="{E7EF26D8-B8D3-4A38-9D1F-AB388B06FF9D}" type="presParOf" srcId="{F4FE10D8-5AB0-4DF5-A535-7AC6BD771293}" destId="{6B23EA7A-2303-4ED9-A573-EE9F1B66596B}" srcOrd="0" destOrd="0" presId="urn:microsoft.com/office/officeart/2005/8/layout/radial1"/>
    <dgm:cxn modelId="{25EB52F4-8F51-4687-88B0-477FBC4F1749}" type="presParOf" srcId="{4F22EDB0-1379-4338-ACD3-F4E83AEDE5A2}" destId="{A42C978A-FB3B-4589-A4AE-BDECB795586C}" srcOrd="4" destOrd="0" presId="urn:microsoft.com/office/officeart/2005/8/layout/radial1"/>
    <dgm:cxn modelId="{DBB0425C-CD3F-4803-B80F-7EE74030281D}" type="presParOf" srcId="{4F22EDB0-1379-4338-ACD3-F4E83AEDE5A2}" destId="{75A11F15-2DD4-4CD7-8BA2-ADB2EA82D523}" srcOrd="5" destOrd="0" presId="urn:microsoft.com/office/officeart/2005/8/layout/radial1"/>
    <dgm:cxn modelId="{6640F571-CA4E-47E1-A5D8-3353EB65A7CC}" type="presParOf" srcId="{75A11F15-2DD4-4CD7-8BA2-ADB2EA82D523}" destId="{D6F81A44-B28E-47EC-8E28-96612B14B431}" srcOrd="0" destOrd="0" presId="urn:microsoft.com/office/officeart/2005/8/layout/radial1"/>
    <dgm:cxn modelId="{80FDC806-E77C-4A7E-BB6A-5FA6444674E2}" type="presParOf" srcId="{4F22EDB0-1379-4338-ACD3-F4E83AEDE5A2}" destId="{F30806FB-B9F4-4FC4-BBF0-CA125758DA0D}" srcOrd="6" destOrd="0" presId="urn:microsoft.com/office/officeart/2005/8/layout/radial1"/>
    <dgm:cxn modelId="{D5B0A104-472E-432F-8937-1E7C007BE379}" type="presParOf" srcId="{4F22EDB0-1379-4338-ACD3-F4E83AEDE5A2}" destId="{86D8D464-97B0-42F8-800B-1F5DDD4C7201}" srcOrd="7" destOrd="0" presId="urn:microsoft.com/office/officeart/2005/8/layout/radial1"/>
    <dgm:cxn modelId="{7BCB734C-C7D2-4B8A-AF16-4735A7624E7B}" type="presParOf" srcId="{86D8D464-97B0-42F8-800B-1F5DDD4C7201}" destId="{0017E2C5-F92C-4610-919D-A11909B9ABD0}" srcOrd="0" destOrd="0" presId="urn:microsoft.com/office/officeart/2005/8/layout/radial1"/>
    <dgm:cxn modelId="{9004D211-F127-4101-874A-B2226A396ECE}"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52AD480-E17D-437C-AD60-D2CD1C8EE208}" type="doc">
      <dgm:prSet loTypeId="urn:microsoft.com/office/officeart/2005/8/layout/radial1" loCatId="cycle" qsTypeId="urn:microsoft.com/office/officeart/2005/8/quickstyle/3d4" qsCatId="3D" csTypeId="urn:microsoft.com/office/officeart/2005/8/colors/accent1_2" csCatId="accent1" phldr="1"/>
      <dgm:spPr/>
      <dgm:t>
        <a:bodyPr/>
        <a:lstStyle/>
        <a:p>
          <a:endParaRPr lang="en-GB"/>
        </a:p>
      </dgm:t>
    </dgm:pt>
    <dgm:pt modelId="{3A47E652-914A-4582-9863-A240735A189A}">
      <dgm:prSet phldrT="[Text]" custT="1"/>
      <dgm:spPr>
        <a:solidFill>
          <a:srgbClr val="92D050"/>
        </a:solidFill>
      </dgm:spPr>
      <dgm:t>
        <a:bodyPr/>
        <a:lstStyle/>
        <a:p>
          <a:r>
            <a:rPr lang="en-GB" sz="2000" b="1" dirty="0">
              <a:solidFill>
                <a:schemeClr val="tx1"/>
              </a:solidFill>
            </a:rPr>
            <a:t>Economic Theory</a:t>
          </a:r>
        </a:p>
      </dgm:t>
    </dgm:pt>
    <dgm:pt modelId="{939395B0-E588-4EE8-B32B-74850EE2CFB1}" type="parTrans" cxnId="{C1420461-8ED4-421F-BCF7-FCA2D7C5A1F0}">
      <dgm:prSet/>
      <dgm:spPr/>
      <dgm:t>
        <a:bodyPr/>
        <a:lstStyle/>
        <a:p>
          <a:endParaRPr lang="en-GB"/>
        </a:p>
      </dgm:t>
    </dgm:pt>
    <dgm:pt modelId="{445BFC5A-6B23-4625-849D-65B9895CF485}" type="sibTrans" cxnId="{C1420461-8ED4-421F-BCF7-FCA2D7C5A1F0}">
      <dgm:prSet/>
      <dgm:spPr/>
      <dgm:t>
        <a:bodyPr/>
        <a:lstStyle/>
        <a:p>
          <a:endParaRPr lang="en-GB"/>
        </a:p>
      </dgm:t>
    </dgm:pt>
    <dgm:pt modelId="{B3A92316-8DA4-4861-BC8A-190409570BBA}">
      <dgm:prSet phldrT="[Text]" custT="1"/>
      <dgm:spPr/>
      <dgm:t>
        <a:bodyPr/>
        <a:lstStyle/>
        <a:p>
          <a:r>
            <a:rPr lang="en-GB" sz="2000" dirty="0"/>
            <a:t>Public Goods</a:t>
          </a:r>
        </a:p>
      </dgm:t>
    </dgm:pt>
    <dgm:pt modelId="{5A588BEE-0EF1-4441-944F-6A8C679D885C}" type="parTrans" cxnId="{82091D72-7766-4491-AACE-CBA330863D47}">
      <dgm:prSet/>
      <dgm:spPr/>
      <dgm:t>
        <a:bodyPr/>
        <a:lstStyle/>
        <a:p>
          <a:endParaRPr lang="en-GB"/>
        </a:p>
      </dgm:t>
    </dgm:pt>
    <dgm:pt modelId="{8107F730-F3B4-4522-B71A-2A354EF6956E}" type="sibTrans" cxnId="{82091D72-7766-4491-AACE-CBA330863D47}">
      <dgm:prSet/>
      <dgm:spPr/>
      <dgm:t>
        <a:bodyPr/>
        <a:lstStyle/>
        <a:p>
          <a:endParaRPr lang="en-GB"/>
        </a:p>
      </dgm:t>
    </dgm:pt>
    <dgm:pt modelId="{7FA0DFA1-DFEB-4B22-9DB6-E04ADB628164}">
      <dgm:prSet phldrT="[Text]" custT="1"/>
      <dgm:spPr/>
      <dgm:t>
        <a:bodyPr/>
        <a:lstStyle/>
        <a:p>
          <a:r>
            <a:rPr lang="en-GB" sz="2000" i="0" dirty="0"/>
            <a:t>Direct regulation vs. performance based incentives</a:t>
          </a:r>
        </a:p>
      </dgm:t>
    </dgm:pt>
    <dgm:pt modelId="{8062EEDF-FE2C-4FCA-AFA9-4CCB446C8B83}" type="parTrans" cxnId="{89CDC221-7E93-4CD5-832E-2F4A17CE2874}">
      <dgm:prSet/>
      <dgm:spPr/>
      <dgm:t>
        <a:bodyPr/>
        <a:lstStyle/>
        <a:p>
          <a:endParaRPr lang="en-GB"/>
        </a:p>
      </dgm:t>
    </dgm:pt>
    <dgm:pt modelId="{0C89554A-5F9E-4EE5-A11A-9664044C972B}" type="sibTrans" cxnId="{89CDC221-7E93-4CD5-832E-2F4A17CE2874}">
      <dgm:prSet/>
      <dgm:spPr/>
      <dgm:t>
        <a:bodyPr/>
        <a:lstStyle/>
        <a:p>
          <a:endParaRPr lang="en-GB"/>
        </a:p>
      </dgm:t>
    </dgm:pt>
    <dgm:pt modelId="{57C35D8A-CD85-4DA5-8D2B-3AEAA2E850BC}">
      <dgm:prSet phldrT="[Text]" custT="1"/>
      <dgm:spPr/>
      <dgm:t>
        <a:bodyPr/>
        <a:lstStyle/>
        <a:p>
          <a:r>
            <a:rPr lang="en-GB" sz="2000" dirty="0"/>
            <a:t>Who guards the guardians?</a:t>
          </a:r>
        </a:p>
      </dgm:t>
    </dgm:pt>
    <dgm:pt modelId="{2E61E9B1-CE0A-4DF3-846E-01979A3CC88B}" type="parTrans" cxnId="{ACA2431E-5328-4852-A345-0FE88AE67B71}">
      <dgm:prSet/>
      <dgm:spPr/>
      <dgm:t>
        <a:bodyPr/>
        <a:lstStyle/>
        <a:p>
          <a:endParaRPr lang="en-GB"/>
        </a:p>
      </dgm:t>
    </dgm:pt>
    <dgm:pt modelId="{8EE8EF5A-6DEB-486D-87A9-38CA9A60C869}" type="sibTrans" cxnId="{ACA2431E-5328-4852-A345-0FE88AE67B71}">
      <dgm:prSet/>
      <dgm:spPr/>
      <dgm:t>
        <a:bodyPr/>
        <a:lstStyle/>
        <a:p>
          <a:endParaRPr lang="en-GB"/>
        </a:p>
      </dgm:t>
    </dgm:pt>
    <dgm:pt modelId="{48A0B82E-CBD1-4FFF-BD06-2742392CC66E}">
      <dgm:prSet phldrT="[Text]" custT="1"/>
      <dgm:spPr/>
      <dgm:t>
        <a:bodyPr/>
        <a:lstStyle/>
        <a:p>
          <a:r>
            <a:rPr lang="en-GB" sz="2000" dirty="0"/>
            <a:t>Research by private companies</a:t>
          </a:r>
        </a:p>
      </dgm:t>
    </dgm:pt>
    <dgm:pt modelId="{1F08AE19-95A0-4941-BBC3-3D42D331D703}" type="parTrans" cxnId="{0E6614A1-C522-42D9-8937-83B6201DE358}">
      <dgm:prSet/>
      <dgm:spPr/>
      <dgm:t>
        <a:bodyPr/>
        <a:lstStyle/>
        <a:p>
          <a:endParaRPr lang="en-GB"/>
        </a:p>
      </dgm:t>
    </dgm:pt>
    <dgm:pt modelId="{6C95AA14-174C-46FE-BAF2-AD43CD9475FA}" type="sibTrans" cxnId="{0E6614A1-C522-42D9-8937-83B6201DE358}">
      <dgm:prSet/>
      <dgm:spPr/>
      <dgm:t>
        <a:bodyPr/>
        <a:lstStyle/>
        <a:p>
          <a:endParaRPr lang="en-GB"/>
        </a:p>
      </dgm:t>
    </dgm:pt>
    <dgm:pt modelId="{4F22EDB0-1379-4338-ACD3-F4E83AEDE5A2}" type="pres">
      <dgm:prSet presAssocID="{B52AD480-E17D-437C-AD60-D2CD1C8EE208}" presName="cycle" presStyleCnt="0">
        <dgm:presLayoutVars>
          <dgm:chMax val="1"/>
          <dgm:dir/>
          <dgm:animLvl val="ctr"/>
          <dgm:resizeHandles val="exact"/>
        </dgm:presLayoutVars>
      </dgm:prSet>
      <dgm:spPr/>
    </dgm:pt>
    <dgm:pt modelId="{63228EF2-1B3E-47DB-9044-95D0CEABF998}" type="pres">
      <dgm:prSet presAssocID="{3A47E652-914A-4582-9863-A240735A189A}" presName="centerShape" presStyleLbl="node0" presStyleIdx="0" presStyleCnt="1"/>
      <dgm:spPr/>
    </dgm:pt>
    <dgm:pt modelId="{0584FA4A-6E43-4AB1-AF7E-E298E023A3D5}" type="pres">
      <dgm:prSet presAssocID="{5A588BEE-0EF1-4441-944F-6A8C679D885C}" presName="Name9" presStyleLbl="parChTrans1D2" presStyleIdx="0" presStyleCnt="4"/>
      <dgm:spPr/>
    </dgm:pt>
    <dgm:pt modelId="{43A582BD-90B6-49EC-89A5-F0945E94626C}" type="pres">
      <dgm:prSet presAssocID="{5A588BEE-0EF1-4441-944F-6A8C679D885C}" presName="connTx" presStyleLbl="parChTrans1D2" presStyleIdx="0" presStyleCnt="4"/>
      <dgm:spPr/>
    </dgm:pt>
    <dgm:pt modelId="{85AFF126-FA07-4688-83CA-53BE23BF9D81}" type="pres">
      <dgm:prSet presAssocID="{B3A92316-8DA4-4861-BC8A-190409570BBA}" presName="node" presStyleLbl="node1" presStyleIdx="0" presStyleCnt="4" custScaleX="143127" custScaleY="130679">
        <dgm:presLayoutVars>
          <dgm:bulletEnabled val="1"/>
        </dgm:presLayoutVars>
      </dgm:prSet>
      <dgm:spPr/>
    </dgm:pt>
    <dgm:pt modelId="{F4FE10D8-5AB0-4DF5-A535-7AC6BD771293}" type="pres">
      <dgm:prSet presAssocID="{8062EEDF-FE2C-4FCA-AFA9-4CCB446C8B83}" presName="Name9" presStyleLbl="parChTrans1D2" presStyleIdx="1" presStyleCnt="4"/>
      <dgm:spPr/>
    </dgm:pt>
    <dgm:pt modelId="{6B23EA7A-2303-4ED9-A573-EE9F1B66596B}" type="pres">
      <dgm:prSet presAssocID="{8062EEDF-FE2C-4FCA-AFA9-4CCB446C8B83}" presName="connTx" presStyleLbl="parChTrans1D2" presStyleIdx="1" presStyleCnt="4"/>
      <dgm:spPr/>
    </dgm:pt>
    <dgm:pt modelId="{A42C978A-FB3B-4589-A4AE-BDECB795586C}" type="pres">
      <dgm:prSet presAssocID="{7FA0DFA1-DFEB-4B22-9DB6-E04ADB628164}" presName="node" presStyleLbl="node1" presStyleIdx="1" presStyleCnt="4" custScaleX="142109" custScaleY="129662">
        <dgm:presLayoutVars>
          <dgm:bulletEnabled val="1"/>
        </dgm:presLayoutVars>
      </dgm:prSet>
      <dgm:spPr/>
    </dgm:pt>
    <dgm:pt modelId="{75A11F15-2DD4-4CD7-8BA2-ADB2EA82D523}" type="pres">
      <dgm:prSet presAssocID="{2E61E9B1-CE0A-4DF3-846E-01979A3CC88B}" presName="Name9" presStyleLbl="parChTrans1D2" presStyleIdx="2" presStyleCnt="4"/>
      <dgm:spPr/>
    </dgm:pt>
    <dgm:pt modelId="{D6F81A44-B28E-47EC-8E28-96612B14B431}" type="pres">
      <dgm:prSet presAssocID="{2E61E9B1-CE0A-4DF3-846E-01979A3CC88B}" presName="connTx" presStyleLbl="parChTrans1D2" presStyleIdx="2" presStyleCnt="4"/>
      <dgm:spPr/>
    </dgm:pt>
    <dgm:pt modelId="{F30806FB-B9F4-4FC4-BBF0-CA125758DA0D}" type="pres">
      <dgm:prSet presAssocID="{57C35D8A-CD85-4DA5-8D2B-3AEAA2E850BC}" presName="node" presStyleLbl="node1" presStyleIdx="2" presStyleCnt="4" custScaleX="135500" custScaleY="130764" custRadScaleRad="97129" custRadScaleInc="1802">
        <dgm:presLayoutVars>
          <dgm:bulletEnabled val="1"/>
        </dgm:presLayoutVars>
      </dgm:prSet>
      <dgm:spPr/>
    </dgm:pt>
    <dgm:pt modelId="{86D8D464-97B0-42F8-800B-1F5DDD4C7201}" type="pres">
      <dgm:prSet presAssocID="{1F08AE19-95A0-4941-BBC3-3D42D331D703}" presName="Name9" presStyleLbl="parChTrans1D2" presStyleIdx="3" presStyleCnt="4"/>
      <dgm:spPr/>
    </dgm:pt>
    <dgm:pt modelId="{0017E2C5-F92C-4610-919D-A11909B9ABD0}" type="pres">
      <dgm:prSet presAssocID="{1F08AE19-95A0-4941-BBC3-3D42D331D703}" presName="connTx" presStyleLbl="parChTrans1D2" presStyleIdx="3" presStyleCnt="4"/>
      <dgm:spPr/>
    </dgm:pt>
    <dgm:pt modelId="{B68B01D1-FA3A-4C1F-845C-6179ED9068FE}" type="pres">
      <dgm:prSet presAssocID="{48A0B82E-CBD1-4FFF-BD06-2742392CC66E}" presName="node" presStyleLbl="node1" presStyleIdx="3" presStyleCnt="4" custScaleX="135544" custScaleY="122035">
        <dgm:presLayoutVars>
          <dgm:bulletEnabled val="1"/>
        </dgm:presLayoutVars>
      </dgm:prSet>
      <dgm:spPr/>
    </dgm:pt>
  </dgm:ptLst>
  <dgm:cxnLst>
    <dgm:cxn modelId="{45AC9603-F626-47E7-83CF-C154B2D2E09B}" type="presOf" srcId="{B3A92316-8DA4-4861-BC8A-190409570BBA}" destId="{85AFF126-FA07-4688-83CA-53BE23BF9D81}" srcOrd="0" destOrd="0" presId="urn:microsoft.com/office/officeart/2005/8/layout/radial1"/>
    <dgm:cxn modelId="{AD655405-A58A-40C5-8BA6-F705D4B01EE9}" type="presOf" srcId="{1F08AE19-95A0-4941-BBC3-3D42D331D703}" destId="{86D8D464-97B0-42F8-800B-1F5DDD4C7201}" srcOrd="0" destOrd="0" presId="urn:microsoft.com/office/officeart/2005/8/layout/radial1"/>
    <dgm:cxn modelId="{8E7AB507-CF0F-4531-B18B-0292A7579834}" type="presOf" srcId="{1F08AE19-95A0-4941-BBC3-3D42D331D703}" destId="{0017E2C5-F92C-4610-919D-A11909B9ABD0}" srcOrd="1" destOrd="0" presId="urn:microsoft.com/office/officeart/2005/8/layout/radial1"/>
    <dgm:cxn modelId="{ACA2431E-5328-4852-A345-0FE88AE67B71}" srcId="{3A47E652-914A-4582-9863-A240735A189A}" destId="{57C35D8A-CD85-4DA5-8D2B-3AEAA2E850BC}" srcOrd="2" destOrd="0" parTransId="{2E61E9B1-CE0A-4DF3-846E-01979A3CC88B}" sibTransId="{8EE8EF5A-6DEB-486D-87A9-38CA9A60C869}"/>
    <dgm:cxn modelId="{89CDC221-7E93-4CD5-832E-2F4A17CE2874}" srcId="{3A47E652-914A-4582-9863-A240735A189A}" destId="{7FA0DFA1-DFEB-4B22-9DB6-E04ADB628164}" srcOrd="1" destOrd="0" parTransId="{8062EEDF-FE2C-4FCA-AFA9-4CCB446C8B83}" sibTransId="{0C89554A-5F9E-4EE5-A11A-9664044C972B}"/>
    <dgm:cxn modelId="{ADEEAF31-29F8-4844-A805-03C2D99E75C3}" type="presOf" srcId="{3A47E652-914A-4582-9863-A240735A189A}" destId="{63228EF2-1B3E-47DB-9044-95D0CEABF998}" srcOrd="0" destOrd="0" presId="urn:microsoft.com/office/officeart/2005/8/layout/radial1"/>
    <dgm:cxn modelId="{95AB3336-DF56-4DE5-BFFD-B10211839193}" type="presOf" srcId="{8062EEDF-FE2C-4FCA-AFA9-4CCB446C8B83}" destId="{6B23EA7A-2303-4ED9-A573-EE9F1B66596B}" srcOrd="1" destOrd="0" presId="urn:microsoft.com/office/officeart/2005/8/layout/radial1"/>
    <dgm:cxn modelId="{66AF6B3F-A458-4BC7-A4A3-001ADACF2EDE}" type="presOf" srcId="{B52AD480-E17D-437C-AD60-D2CD1C8EE208}" destId="{4F22EDB0-1379-4338-ACD3-F4E83AEDE5A2}" srcOrd="0" destOrd="0" presId="urn:microsoft.com/office/officeart/2005/8/layout/radial1"/>
    <dgm:cxn modelId="{D72C865D-D47B-49BC-8822-17F47AF58C9B}" type="presOf" srcId="{7FA0DFA1-DFEB-4B22-9DB6-E04ADB628164}" destId="{A42C978A-FB3B-4589-A4AE-BDECB795586C}" srcOrd="0" destOrd="0" presId="urn:microsoft.com/office/officeart/2005/8/layout/radial1"/>
    <dgm:cxn modelId="{C1420461-8ED4-421F-BCF7-FCA2D7C5A1F0}" srcId="{B52AD480-E17D-437C-AD60-D2CD1C8EE208}" destId="{3A47E652-914A-4582-9863-A240735A189A}" srcOrd="0" destOrd="0" parTransId="{939395B0-E588-4EE8-B32B-74850EE2CFB1}" sibTransId="{445BFC5A-6B23-4625-849D-65B9895CF485}"/>
    <dgm:cxn modelId="{12F0F44A-04ED-4815-962D-30E3D821BBD2}" type="presOf" srcId="{2E61E9B1-CE0A-4DF3-846E-01979A3CC88B}" destId="{75A11F15-2DD4-4CD7-8BA2-ADB2EA82D523}" srcOrd="0" destOrd="0" presId="urn:microsoft.com/office/officeart/2005/8/layout/radial1"/>
    <dgm:cxn modelId="{82091D72-7766-4491-AACE-CBA330863D47}" srcId="{3A47E652-914A-4582-9863-A240735A189A}" destId="{B3A92316-8DA4-4861-BC8A-190409570BBA}" srcOrd="0" destOrd="0" parTransId="{5A588BEE-0EF1-4441-944F-6A8C679D885C}" sibTransId="{8107F730-F3B4-4522-B71A-2A354EF6956E}"/>
    <dgm:cxn modelId="{46E6A47A-0870-450F-ACF0-C73EA1A31553}" type="presOf" srcId="{5A588BEE-0EF1-4441-944F-6A8C679D885C}" destId="{0584FA4A-6E43-4AB1-AF7E-E298E023A3D5}" srcOrd="0" destOrd="0" presId="urn:microsoft.com/office/officeart/2005/8/layout/radial1"/>
    <dgm:cxn modelId="{E6884F8E-EDBC-48E0-B9C8-805480D1A072}" type="presOf" srcId="{2E61E9B1-CE0A-4DF3-846E-01979A3CC88B}" destId="{D6F81A44-B28E-47EC-8E28-96612B14B431}" srcOrd="1" destOrd="0" presId="urn:microsoft.com/office/officeart/2005/8/layout/radial1"/>
    <dgm:cxn modelId="{0E6614A1-C522-42D9-8937-83B6201DE358}" srcId="{3A47E652-914A-4582-9863-A240735A189A}" destId="{48A0B82E-CBD1-4FFF-BD06-2742392CC66E}" srcOrd="3" destOrd="0" parTransId="{1F08AE19-95A0-4941-BBC3-3D42D331D703}" sibTransId="{6C95AA14-174C-46FE-BAF2-AD43CD9475FA}"/>
    <dgm:cxn modelId="{39D9FAAE-3EF1-42D9-B90B-C62CEC0D259C}" type="presOf" srcId="{48A0B82E-CBD1-4FFF-BD06-2742392CC66E}" destId="{B68B01D1-FA3A-4C1F-845C-6179ED9068FE}" srcOrd="0" destOrd="0" presId="urn:microsoft.com/office/officeart/2005/8/layout/radial1"/>
    <dgm:cxn modelId="{C03764B7-9AD5-4166-88A9-6AD2D1E5D952}" type="presOf" srcId="{57C35D8A-CD85-4DA5-8D2B-3AEAA2E850BC}" destId="{F30806FB-B9F4-4FC4-BBF0-CA125758DA0D}" srcOrd="0" destOrd="0" presId="urn:microsoft.com/office/officeart/2005/8/layout/radial1"/>
    <dgm:cxn modelId="{EE22A5CA-43EC-4AD5-8AC3-DA2B0621BCC8}" type="presOf" srcId="{8062EEDF-FE2C-4FCA-AFA9-4CCB446C8B83}" destId="{F4FE10D8-5AB0-4DF5-A535-7AC6BD771293}" srcOrd="0" destOrd="0" presId="urn:microsoft.com/office/officeart/2005/8/layout/radial1"/>
    <dgm:cxn modelId="{078670EE-10F3-48F5-8DB3-A781E9301DAD}" type="presOf" srcId="{5A588BEE-0EF1-4441-944F-6A8C679D885C}" destId="{43A582BD-90B6-49EC-89A5-F0945E94626C}" srcOrd="1" destOrd="0" presId="urn:microsoft.com/office/officeart/2005/8/layout/radial1"/>
    <dgm:cxn modelId="{F886B946-2A2D-4128-AF54-21E3C20620AD}" type="presParOf" srcId="{4F22EDB0-1379-4338-ACD3-F4E83AEDE5A2}" destId="{63228EF2-1B3E-47DB-9044-95D0CEABF998}" srcOrd="0" destOrd="0" presId="urn:microsoft.com/office/officeart/2005/8/layout/radial1"/>
    <dgm:cxn modelId="{F3616963-C731-42F5-9A6E-9FDDEBEE2C3C}" type="presParOf" srcId="{4F22EDB0-1379-4338-ACD3-F4E83AEDE5A2}" destId="{0584FA4A-6E43-4AB1-AF7E-E298E023A3D5}" srcOrd="1" destOrd="0" presId="urn:microsoft.com/office/officeart/2005/8/layout/radial1"/>
    <dgm:cxn modelId="{B6A0B248-425A-4A61-87CC-FF515AF33300}" type="presParOf" srcId="{0584FA4A-6E43-4AB1-AF7E-E298E023A3D5}" destId="{43A582BD-90B6-49EC-89A5-F0945E94626C}" srcOrd="0" destOrd="0" presId="urn:microsoft.com/office/officeart/2005/8/layout/radial1"/>
    <dgm:cxn modelId="{4C8786A5-7C9A-4EE2-B2E1-806B13C3BB15}" type="presParOf" srcId="{4F22EDB0-1379-4338-ACD3-F4E83AEDE5A2}" destId="{85AFF126-FA07-4688-83CA-53BE23BF9D81}" srcOrd="2" destOrd="0" presId="urn:microsoft.com/office/officeart/2005/8/layout/radial1"/>
    <dgm:cxn modelId="{41B00DF5-0526-4A49-8EE8-98B52E10C927}" type="presParOf" srcId="{4F22EDB0-1379-4338-ACD3-F4E83AEDE5A2}" destId="{F4FE10D8-5AB0-4DF5-A535-7AC6BD771293}" srcOrd="3" destOrd="0" presId="urn:microsoft.com/office/officeart/2005/8/layout/radial1"/>
    <dgm:cxn modelId="{75AE5ACD-541C-4E3F-9363-4D73FBE7F5F6}" type="presParOf" srcId="{F4FE10D8-5AB0-4DF5-A535-7AC6BD771293}" destId="{6B23EA7A-2303-4ED9-A573-EE9F1B66596B}" srcOrd="0" destOrd="0" presId="urn:microsoft.com/office/officeart/2005/8/layout/radial1"/>
    <dgm:cxn modelId="{C9FBDB21-DCA3-4EF8-92C8-9AD8038F0971}" type="presParOf" srcId="{4F22EDB0-1379-4338-ACD3-F4E83AEDE5A2}" destId="{A42C978A-FB3B-4589-A4AE-BDECB795586C}" srcOrd="4" destOrd="0" presId="urn:microsoft.com/office/officeart/2005/8/layout/radial1"/>
    <dgm:cxn modelId="{6C96DED1-F708-44D6-8853-C15372F06AB7}" type="presParOf" srcId="{4F22EDB0-1379-4338-ACD3-F4E83AEDE5A2}" destId="{75A11F15-2DD4-4CD7-8BA2-ADB2EA82D523}" srcOrd="5" destOrd="0" presId="urn:microsoft.com/office/officeart/2005/8/layout/radial1"/>
    <dgm:cxn modelId="{E86FC7C5-E15A-49A5-85BC-D756B99F7D19}" type="presParOf" srcId="{75A11F15-2DD4-4CD7-8BA2-ADB2EA82D523}" destId="{D6F81A44-B28E-47EC-8E28-96612B14B431}" srcOrd="0" destOrd="0" presId="urn:microsoft.com/office/officeart/2005/8/layout/radial1"/>
    <dgm:cxn modelId="{51FAA7E4-9C47-4C23-9B76-43E3B8C6A3F0}" type="presParOf" srcId="{4F22EDB0-1379-4338-ACD3-F4E83AEDE5A2}" destId="{F30806FB-B9F4-4FC4-BBF0-CA125758DA0D}" srcOrd="6" destOrd="0" presId="urn:microsoft.com/office/officeart/2005/8/layout/radial1"/>
    <dgm:cxn modelId="{136DF057-746C-4E38-9D9F-F8D1CED4D082}" type="presParOf" srcId="{4F22EDB0-1379-4338-ACD3-F4E83AEDE5A2}" destId="{86D8D464-97B0-42F8-800B-1F5DDD4C7201}" srcOrd="7" destOrd="0" presId="urn:microsoft.com/office/officeart/2005/8/layout/radial1"/>
    <dgm:cxn modelId="{441C0848-E1EF-4499-BB1E-A82B571EEB6F}" type="presParOf" srcId="{86D8D464-97B0-42F8-800B-1F5DDD4C7201}" destId="{0017E2C5-F92C-4610-919D-A11909B9ABD0}" srcOrd="0" destOrd="0" presId="urn:microsoft.com/office/officeart/2005/8/layout/radial1"/>
    <dgm:cxn modelId="{E6595DE4-95D8-4164-8546-74FCA0871BF7}" type="presParOf" srcId="{4F22EDB0-1379-4338-ACD3-F4E83AEDE5A2}" destId="{B68B01D1-FA3A-4C1F-845C-6179ED9068FE}"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Modelling interactions among many agents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Capturing heterogeneous information and beliefs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Informing the design of experiments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Considering trade-offs in a rigorous way</a:t>
          </a:r>
        </a:p>
      </dsp:txBody>
      <dsp:txXfrm>
        <a:off x="1164717" y="2613921"/>
        <a:ext cx="1809721" cy="16293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Public Goods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i="0" kern="1200" dirty="0"/>
            <a:t>Direct regulation vs. performance based incentives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Who guards the guardians?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Economics  of Innovation</a:t>
          </a:r>
        </a:p>
      </dsp:txBody>
      <dsp:txXfrm>
        <a:off x="1164717" y="2613921"/>
        <a:ext cx="1809721" cy="16293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Modelling interactions among many agents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Capturing heterogeneous information and beliefs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Informing the design of experiments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Considering trade-offs in a rigorous way</a:t>
          </a:r>
        </a:p>
      </dsp:txBody>
      <dsp:txXfrm>
        <a:off x="1164717" y="2613921"/>
        <a:ext cx="1809721" cy="16293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Modelling interactions among many agents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Capturing heterogeneous information and beliefs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Informing the design of experiments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Considering trade-offs in a rigorous way</a:t>
          </a:r>
        </a:p>
      </dsp:txBody>
      <dsp:txXfrm>
        <a:off x="1164717" y="2613921"/>
        <a:ext cx="1809721" cy="16293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Modelling interactions among many agents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Capturing heterogeneous information and beliefs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Informing the design of experiments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Considering trade-offs in a rigorous way</a:t>
          </a:r>
        </a:p>
      </dsp:txBody>
      <dsp:txXfrm>
        <a:off x="1164717" y="2613921"/>
        <a:ext cx="1809721" cy="16293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Modelling interactions among many agents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Capturing heterogeneous information and beliefs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Informing the design of experiments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Considering trade-offs in a rigorous way</a:t>
          </a:r>
        </a:p>
      </dsp:txBody>
      <dsp:txXfrm>
        <a:off x="1164717" y="2613921"/>
        <a:ext cx="1809721" cy="16293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Modelling interactions among many agents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Capturing heterogeneous information and beliefs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Informing the design of experiments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Considering trade-offs in a rigorous way</a:t>
          </a:r>
        </a:p>
      </dsp:txBody>
      <dsp:txXfrm>
        <a:off x="1164717" y="2613921"/>
        <a:ext cx="1809721" cy="162935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Public Goods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i="0" kern="1200" dirty="0"/>
            <a:t>Direct regulation vs. performance based incentives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Who guards the guardians?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Economics  of Innovation</a:t>
          </a:r>
        </a:p>
      </dsp:txBody>
      <dsp:txXfrm>
        <a:off x="1164717" y="2613921"/>
        <a:ext cx="1809721" cy="162935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Public Goods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i="0" kern="1200" dirty="0"/>
            <a:t>Direct regulation vs. performance based incentives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Who guards the guardians?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Economics  of Innovation</a:t>
          </a:r>
        </a:p>
      </dsp:txBody>
      <dsp:txXfrm>
        <a:off x="1164717" y="2613921"/>
        <a:ext cx="1809721" cy="16293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228EF2-1B3E-47DB-9044-95D0CEABF998}">
      <dsp:nvSpPr>
        <dsp:cNvPr id="0" name=""/>
        <dsp:cNvSpPr/>
      </dsp:nvSpPr>
      <dsp:spPr>
        <a:xfrm>
          <a:off x="3583357" y="2484501"/>
          <a:ext cx="1888193" cy="1888193"/>
        </a:xfrm>
        <a:prstGeom prst="ellipse">
          <a:avLst/>
        </a:prstGeom>
        <a:solidFill>
          <a:srgbClr val="92D05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Economic Theory</a:t>
          </a:r>
        </a:p>
      </dsp:txBody>
      <dsp:txXfrm>
        <a:off x="3859876" y="2761020"/>
        <a:ext cx="1335155" cy="1335155"/>
      </dsp:txXfrm>
    </dsp:sp>
    <dsp:sp modelId="{0584FA4A-6E43-4AB1-AF7E-E298E023A3D5}">
      <dsp:nvSpPr>
        <dsp:cNvPr id="0" name=""/>
        <dsp:cNvSpPr/>
      </dsp:nvSpPr>
      <dsp:spPr>
        <a:xfrm rot="16200000">
          <a:off x="4387432" y="2325840"/>
          <a:ext cx="280042" cy="37279"/>
        </a:xfrm>
        <a:custGeom>
          <a:avLst/>
          <a:gdLst/>
          <a:ahLst/>
          <a:cxnLst/>
          <a:rect l="0" t="0" r="0" b="0"/>
          <a:pathLst>
            <a:path>
              <a:moveTo>
                <a:pt x="0" y="18639"/>
              </a:moveTo>
              <a:lnTo>
                <a:pt x="28004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520452" y="2337479"/>
        <a:ext cx="14002" cy="14002"/>
      </dsp:txXfrm>
    </dsp:sp>
    <dsp:sp modelId="{85AFF126-FA07-4688-83CA-53BE23BF9D81}">
      <dsp:nvSpPr>
        <dsp:cNvPr id="0" name=""/>
        <dsp:cNvSpPr/>
      </dsp:nvSpPr>
      <dsp:spPr>
        <a:xfrm>
          <a:off x="3176196" y="-263013"/>
          <a:ext cx="2702514" cy="2467472"/>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Public Goods</a:t>
          </a:r>
        </a:p>
      </dsp:txBody>
      <dsp:txXfrm>
        <a:off x="3571970" y="98340"/>
        <a:ext cx="1910966" cy="1744766"/>
      </dsp:txXfrm>
    </dsp:sp>
    <dsp:sp modelId="{F4FE10D8-5AB0-4DF5-A535-7AC6BD771293}">
      <dsp:nvSpPr>
        <dsp:cNvPr id="0" name=""/>
        <dsp:cNvSpPr/>
      </dsp:nvSpPr>
      <dsp:spPr>
        <a:xfrm>
          <a:off x="5471550" y="3409958"/>
          <a:ext cx="172132" cy="37279"/>
        </a:xfrm>
        <a:custGeom>
          <a:avLst/>
          <a:gdLst/>
          <a:ahLst/>
          <a:cxnLst/>
          <a:rect l="0" t="0" r="0" b="0"/>
          <a:pathLst>
            <a:path>
              <a:moveTo>
                <a:pt x="0" y="18639"/>
              </a:moveTo>
              <a:lnTo>
                <a:pt x="17213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553313" y="3424295"/>
        <a:ext cx="8606" cy="8606"/>
      </dsp:txXfrm>
    </dsp:sp>
    <dsp:sp modelId="{A42C978A-FB3B-4589-A4AE-BDECB795586C}">
      <dsp:nvSpPr>
        <dsp:cNvPr id="0" name=""/>
        <dsp:cNvSpPr/>
      </dsp:nvSpPr>
      <dsp:spPr>
        <a:xfrm>
          <a:off x="5643683" y="2204463"/>
          <a:ext cx="2683293" cy="2448269"/>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i="0" kern="1200" dirty="0"/>
            <a:t>Direct regulation vs. performance based incentives</a:t>
          </a:r>
        </a:p>
      </dsp:txBody>
      <dsp:txXfrm>
        <a:off x="6036642" y="2563004"/>
        <a:ext cx="1897375" cy="1731187"/>
      </dsp:txXfrm>
    </dsp:sp>
    <dsp:sp modelId="{75A11F15-2DD4-4CD7-8BA2-ADB2EA82D523}">
      <dsp:nvSpPr>
        <dsp:cNvPr id="0" name=""/>
        <dsp:cNvSpPr/>
      </dsp:nvSpPr>
      <dsp:spPr>
        <a:xfrm rot="5448654">
          <a:off x="4408283" y="4458283"/>
          <a:ext cx="208666" cy="37279"/>
        </a:xfrm>
        <a:custGeom>
          <a:avLst/>
          <a:gdLst/>
          <a:ahLst/>
          <a:cxnLst/>
          <a:rect l="0" t="0" r="0" b="0"/>
          <a:pathLst>
            <a:path>
              <a:moveTo>
                <a:pt x="0" y="18639"/>
              </a:moveTo>
              <a:lnTo>
                <a:pt x="208666"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507399" y="4471706"/>
        <a:ext cx="10433" cy="10433"/>
      </dsp:txXfrm>
    </dsp:sp>
    <dsp:sp modelId="{F30806FB-B9F4-4FC4-BBF0-CA125758DA0D}">
      <dsp:nvSpPr>
        <dsp:cNvPr id="0" name=""/>
        <dsp:cNvSpPr/>
      </dsp:nvSpPr>
      <dsp:spPr>
        <a:xfrm>
          <a:off x="3214416" y="4581131"/>
          <a:ext cx="2558502" cy="246907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Who guards the guardians?</a:t>
          </a:r>
        </a:p>
      </dsp:txBody>
      <dsp:txXfrm>
        <a:off x="3589100" y="4942719"/>
        <a:ext cx="1809134" cy="1745901"/>
      </dsp:txXfrm>
    </dsp:sp>
    <dsp:sp modelId="{86D8D464-97B0-42F8-800B-1F5DDD4C7201}">
      <dsp:nvSpPr>
        <dsp:cNvPr id="0" name=""/>
        <dsp:cNvSpPr/>
      </dsp:nvSpPr>
      <dsp:spPr>
        <a:xfrm rot="10800000">
          <a:off x="3349244" y="3409958"/>
          <a:ext cx="234112" cy="37279"/>
        </a:xfrm>
        <a:custGeom>
          <a:avLst/>
          <a:gdLst/>
          <a:ahLst/>
          <a:cxnLst/>
          <a:rect l="0" t="0" r="0" b="0"/>
          <a:pathLst>
            <a:path>
              <a:moveTo>
                <a:pt x="0" y="18639"/>
              </a:moveTo>
              <a:lnTo>
                <a:pt x="234112" y="18639"/>
              </a:lnTo>
            </a:path>
          </a:pathLst>
        </a:custGeom>
        <a:noFill/>
        <a:ln w="55000" cap="flat" cmpd="thickThin" algn="ctr">
          <a:solidFill>
            <a:schemeClr val="accent1">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460448" y="3422745"/>
        <a:ext cx="11705" cy="11705"/>
      </dsp:txXfrm>
    </dsp:sp>
    <dsp:sp modelId="{B68B01D1-FA3A-4C1F-845C-6179ED9068FE}">
      <dsp:nvSpPr>
        <dsp:cNvPr id="0" name=""/>
        <dsp:cNvSpPr/>
      </dsp:nvSpPr>
      <dsp:spPr>
        <a:xfrm>
          <a:off x="789911" y="2276470"/>
          <a:ext cx="2559333" cy="2304257"/>
        </a:xfrm>
        <a:prstGeom prst="ellipse">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Research by private companies</a:t>
          </a:r>
        </a:p>
      </dsp:txBody>
      <dsp:txXfrm>
        <a:off x="1164717" y="2613921"/>
        <a:ext cx="1809721" cy="162935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893E3A-306D-4178-9A7F-8E59E5BAABAB}" type="datetimeFigureOut">
              <a:rPr lang="en-GB" smtClean="0"/>
              <a:t>10/05/2022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3EFD65-B5F8-4AF2-9245-E416D07CEECB}" type="slidenum">
              <a:rPr lang="en-GB" smtClean="0"/>
              <a:t>‹#›</a:t>
            </a:fld>
            <a:endParaRPr lang="en-GB"/>
          </a:p>
        </p:txBody>
      </p:sp>
    </p:spTree>
    <p:extLst>
      <p:ext uri="{BB962C8B-B14F-4D97-AF65-F5344CB8AC3E}">
        <p14:creationId xmlns:p14="http://schemas.microsoft.com/office/powerpoint/2010/main" val="3737521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a:t>
            </a:fld>
            <a:endParaRPr lang="en-GB"/>
          </a:p>
        </p:txBody>
      </p:sp>
    </p:spTree>
    <p:extLst>
      <p:ext uri="{BB962C8B-B14F-4D97-AF65-F5344CB8AC3E}">
        <p14:creationId xmlns:p14="http://schemas.microsoft.com/office/powerpoint/2010/main" val="2398618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10</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11</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pPr marL="0" indent="0">
              <a:buNone/>
            </a:pPr>
            <a:r>
              <a:rPr lang="en-GB" baseline="0" dirty="0"/>
              <a:t>Here I am presenting a few more topical issues where economics can be of help</a:t>
            </a:r>
          </a:p>
          <a:p>
            <a:pPr marL="0" indent="0">
              <a:buNone/>
            </a:pPr>
            <a:endParaRPr lang="en-GB" baseline="0"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i="1" dirty="0"/>
              <a:t>Public Goods: </a:t>
            </a:r>
            <a:r>
              <a:rPr lang="en-GB" dirty="0"/>
              <a:t>are people likely to free ride from their obligations to reproducibility? Whose responsibility is to enforce it? What does economics teach us about cooperation</a:t>
            </a:r>
            <a:r>
              <a:rPr lang="en-GB" baseline="0" dirty="0"/>
              <a:t> and public goods games?</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dirty="0"/>
              <a:t>Often research is conducted by private companies (such as pharmaceutical and</a:t>
            </a:r>
            <a:r>
              <a:rPr lang="en-GB" baseline="0" dirty="0"/>
              <a:t> public opinion </a:t>
            </a:r>
            <a:r>
              <a:rPr lang="en-GB" dirty="0"/>
              <a:t>companies). They have different incentives that must be explicitly addressed. Because of the obvious trade-off</a:t>
            </a:r>
            <a:r>
              <a:rPr lang="en-GB" baseline="0" dirty="0"/>
              <a:t> between transparency and trade secrecy, a</a:t>
            </a:r>
            <a:r>
              <a:rPr lang="en-GB" dirty="0"/>
              <a:t> key</a:t>
            </a:r>
            <a:r>
              <a:rPr lang="en-GB" baseline="0" dirty="0"/>
              <a:t> issue is how much protection of intellectual property is economically justified. A speaker mentioned how companies even try to claim that the statistical methods they use are trade secrets. The work of </a:t>
            </a:r>
            <a:r>
              <a:rPr lang="en-GB" baseline="0" dirty="0" err="1"/>
              <a:t>Boldrin</a:t>
            </a:r>
            <a:r>
              <a:rPr lang="en-GB" baseline="0" dirty="0"/>
              <a:t> and Levine is worth mentioning. </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baseline="0" dirty="0"/>
              <a:t>Economics also has a long tradition of analysing the merits of alternative forms of government  intervention. One lesson comes from regulating external effects (especially environmental effects). It is the idea that it is often better to set performance based objectives, rather than strict demands about things will be produced. The latter might be much simpler to enforce, but at the same time they stifle innovation. In the case of changing incentives in science, the lesson would be that one should consider the advantages of setting up fixed ‘transparency lists’ vs. incentivise replicability directly. In the latter case, an advantage would be that researchers are inclined to find the most efficient way to achieve the given target. This dominates from an information point of view, since a dictator will have less knowledge of the problem than the affected researcher himself. Allow as much flexibility as possible in how agents achieve a certain result (a level of reproducibility) allows for innovation – e.g. a new, more efficient way of documenting evidence. With performance-based incentives we get back to the key issue of appropriate metrics: can we measure how ‘reproducible’ a given study is?</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GB" i="1" u="sng" dirty="0"/>
              <a:t>Asymmetric information</a:t>
            </a:r>
            <a:r>
              <a:rPr lang="en-GB" i="0" u="sng" baseline="0" dirty="0"/>
              <a:t> </a:t>
            </a:r>
            <a:r>
              <a:rPr lang="en-GB" i="1" u="sng" baseline="0" dirty="0"/>
              <a:t>and expertise</a:t>
            </a:r>
            <a:r>
              <a:rPr lang="en-GB" i="0" u="sng" baseline="0" dirty="0"/>
              <a:t>:</a:t>
            </a:r>
            <a:r>
              <a:rPr lang="en-GB" u="sng" dirty="0"/>
              <a:t> </a:t>
            </a:r>
            <a:r>
              <a:rPr lang="en-GB" dirty="0"/>
              <a:t>how can we have independent experts ‘outside the circle’ and avoid conflicts of interest?</a:t>
            </a:r>
            <a:r>
              <a:rPr lang="en-GB" baseline="0" dirty="0"/>
              <a:t> John has emphasized how conflicts of interest play a major role in biomedicine. An obvious problem is that in order to be expert enough in order to judge the problem, you need to pass thorough an education stage that aligns your incentives with those that you want to control. Economic theory can be very useful in analysing the problem of experts </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GB" baseline="0"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GB" dirty="0"/>
          </a:p>
          <a:p>
            <a:pPr marL="0" indent="0">
              <a:buNone/>
            </a:pPr>
            <a:endParaRPr lang="en-GB" dirty="0"/>
          </a:p>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2454339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GB" baseline="0"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GB" dirty="0"/>
          </a:p>
          <a:p>
            <a:pPr marL="0" indent="0">
              <a:buNone/>
            </a:pPr>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13</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14</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15</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16</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3EFD65-B5F8-4AF2-9245-E416D07CEECB}" type="slidenum">
              <a:rPr lang="en-GB" smtClean="0"/>
              <a:t>17</a:t>
            </a:fld>
            <a:endParaRPr lang="en-GB"/>
          </a:p>
        </p:txBody>
      </p:sp>
    </p:spTree>
    <p:extLst>
      <p:ext uri="{BB962C8B-B14F-4D97-AF65-F5344CB8AC3E}">
        <p14:creationId xmlns:p14="http://schemas.microsoft.com/office/powerpoint/2010/main" val="971937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2</a:t>
            </a:fld>
            <a:endParaRPr lang="en-GB"/>
          </a:p>
        </p:txBody>
      </p:sp>
    </p:spTree>
    <p:extLst>
      <p:ext uri="{BB962C8B-B14F-4D97-AF65-F5344CB8AC3E}">
        <p14:creationId xmlns:p14="http://schemas.microsoft.com/office/powerpoint/2010/main" val="3831103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3EFD65-B5F8-4AF2-9245-E416D07CEECB}" type="slidenum">
              <a:rPr lang="en-GB" smtClean="0"/>
              <a:t>3</a:t>
            </a:fld>
            <a:endParaRPr lang="en-GB"/>
          </a:p>
        </p:txBody>
      </p:sp>
    </p:spTree>
    <p:extLst>
      <p:ext uri="{BB962C8B-B14F-4D97-AF65-F5344CB8AC3E}">
        <p14:creationId xmlns:p14="http://schemas.microsoft.com/office/powerpoint/2010/main" val="3290252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3EFD65-B5F8-4AF2-9245-E416D07CEECB}" type="slidenum">
              <a:rPr lang="en-GB" smtClean="0"/>
              <a:t>4</a:t>
            </a:fld>
            <a:endParaRPr lang="en-GB"/>
          </a:p>
        </p:txBody>
      </p:sp>
    </p:spTree>
    <p:extLst>
      <p:ext uri="{BB962C8B-B14F-4D97-AF65-F5344CB8AC3E}">
        <p14:creationId xmlns:p14="http://schemas.microsoft.com/office/powerpoint/2010/main" val="22917593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3EFD65-B5F8-4AF2-9245-E416D07CEECB}" type="slidenum">
              <a:rPr lang="en-GB" smtClean="0"/>
              <a:t>5</a:t>
            </a:fld>
            <a:endParaRPr lang="en-GB"/>
          </a:p>
        </p:txBody>
      </p:sp>
    </p:spTree>
    <p:extLst>
      <p:ext uri="{BB962C8B-B14F-4D97-AF65-F5344CB8AC3E}">
        <p14:creationId xmlns:p14="http://schemas.microsoft.com/office/powerpoint/2010/main" val="1337058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see a</a:t>
            </a:r>
            <a:r>
              <a:rPr lang="en-GB" baseline="0" dirty="0"/>
              <a:t> concrete example of how economics might help, let me return one final time to the METRICS conference. I think this is likely to convince you a little bit. </a:t>
            </a:r>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6</a:t>
            </a:fld>
            <a:endParaRPr lang="en-GB"/>
          </a:p>
        </p:txBody>
      </p:sp>
    </p:spTree>
    <p:extLst>
      <p:ext uri="{BB962C8B-B14F-4D97-AF65-F5344CB8AC3E}">
        <p14:creationId xmlns:p14="http://schemas.microsoft.com/office/powerpoint/2010/main" val="2148088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GB" baseline="0" dirty="0"/>
          </a:p>
          <a:p>
            <a:endParaRPr lang="en-GB" baseline="0" dirty="0"/>
          </a:p>
          <a:p>
            <a:r>
              <a:rPr lang="en-GB" dirty="0"/>
              <a:t>This gives a general flavour of some</a:t>
            </a:r>
            <a:r>
              <a:rPr lang="en-GB" baseline="0" dirty="0"/>
              <a:t> of the special advantages of using economic theory for evaluating policy proposals. Narrative models are often inadequate to describe the problem because of its great complexity. Psychology models might be sufficient for simple micro-level problems, but not for highly complex ones. </a:t>
            </a:r>
          </a:p>
          <a:p>
            <a:endParaRPr lang="en-GB" baseline="0" dirty="0"/>
          </a:p>
          <a:p>
            <a:pPr marL="228600" indent="-228600">
              <a:buAutoNum type="arabicParenR"/>
            </a:pPr>
            <a:r>
              <a:rPr lang="en-GB" baseline="0" dirty="0"/>
              <a:t>In particular, it is the interaction among agents’ incentives that often matters for the overall outcome, and game theory is the tool that captures this. For example, as we shall see later on, implementing transparency proposals affect the relative benefit by choosing alternative ‘strategies’ , and what each researcher is likely to do depends on what he expects others will do. </a:t>
            </a:r>
          </a:p>
          <a:p>
            <a:pPr marL="228600" indent="-228600">
              <a:buAutoNum type="arabicParenR"/>
            </a:pPr>
            <a:r>
              <a:rPr lang="en-GB" baseline="0" dirty="0"/>
              <a:t>Secondly, economic models explicitly address costs and benefits in a rigorous way, including opportunity cost. Many proposals forget to address the possible costs of the proposals for overall scientific productivity. For instance, many proposals do not consider the considerable time required for complete transparent documentation of protocols, etc. Welfare analysis is specific branch of economics that addresses all the costs and benefits for society from a policy change. </a:t>
            </a:r>
          </a:p>
          <a:p>
            <a:pPr marL="228600" indent="-228600">
              <a:buAutoNum type="arabicParenR"/>
            </a:pPr>
            <a:r>
              <a:rPr lang="en-GB" baseline="0" dirty="0"/>
              <a:t>Different researchers might have different information and this critically affects what one can do in trying to incentivise different behaviour. A whole branch of economics is called ‘economics of information’  and principal agent models </a:t>
            </a:r>
            <a:r>
              <a:rPr lang="en-GB" baseline="0" dirty="0" err="1"/>
              <a:t>analyze</a:t>
            </a:r>
            <a:r>
              <a:rPr lang="en-GB" baseline="0" dirty="0"/>
              <a:t> what a principal needs to consider (such as the general public, funding agencies, etc.) when they try to discipline agent’s behaviour. ‘Mechanism design’ studies how the principal may to elicit necessary information from the agent. A key insight is that the principal should not care about what the agent says, </a:t>
            </a:r>
            <a:r>
              <a:rPr lang="en-GB" i="1" baseline="0" dirty="0"/>
              <a:t>but about what he does</a:t>
            </a:r>
            <a:r>
              <a:rPr lang="en-GB" baseline="0" dirty="0"/>
              <a:t>. </a:t>
            </a:r>
          </a:p>
          <a:p>
            <a:pPr marL="228600" indent="-228600">
              <a:buAutoNum type="arabicParenR"/>
            </a:pPr>
            <a:r>
              <a:rPr lang="en-GB" baseline="0" dirty="0"/>
              <a:t>The mathematical modelling also helps a lot in designing experiments in a way that leads to generalizable knowledge beyond the particular problem at hand. We do not really want our field experiment to really speak about the particular policy that we are testing, but for this we need good and rigorous theory. We should form general models and try to estimate parameters of interest. </a:t>
            </a:r>
          </a:p>
          <a:p>
            <a:pPr marL="228600" indent="-228600">
              <a:buAutoNum type="arabicParenR"/>
            </a:pPr>
            <a:endParaRPr lang="en-GB" baseline="0" dirty="0"/>
          </a:p>
        </p:txBody>
      </p:sp>
      <p:sp>
        <p:nvSpPr>
          <p:cNvPr id="4" name="Slide Number Placeholder 3"/>
          <p:cNvSpPr>
            <a:spLocks noGrp="1"/>
          </p:cNvSpPr>
          <p:nvPr>
            <p:ph type="sldNum" sz="quarter" idx="10"/>
          </p:nvPr>
        </p:nvSpPr>
        <p:spPr/>
        <p:txBody>
          <a:bodyPr/>
          <a:lstStyle/>
          <a:p>
            <a:fld id="{193EFD65-B5F8-4AF2-9245-E416D07CEECB}" type="slidenum">
              <a:rPr lang="en-GB" smtClean="0"/>
              <a:t>7</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8</a:t>
            </a:fld>
            <a:endParaRPr lang="en-GB"/>
          </a:p>
        </p:txBody>
      </p:sp>
    </p:spTree>
    <p:extLst>
      <p:ext uri="{BB962C8B-B14F-4D97-AF65-F5344CB8AC3E}">
        <p14:creationId xmlns:p14="http://schemas.microsoft.com/office/powerpoint/2010/main" val="2454339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endParaRPr lang="en-GB" baseline="0"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193EFD65-B5F8-4AF2-9245-E416D07CEECB}" type="slidenum">
              <a:rPr lang="en-GB" smtClean="0"/>
              <a:t>9</a:t>
            </a:fld>
            <a:endParaRPr lang="en-GB"/>
          </a:p>
        </p:txBody>
      </p:sp>
    </p:spTree>
    <p:extLst>
      <p:ext uri="{BB962C8B-B14F-4D97-AF65-F5344CB8AC3E}">
        <p14:creationId xmlns:p14="http://schemas.microsoft.com/office/powerpoint/2010/main" val="2454339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EB6080A-7B2B-4F32-9DF3-C969C06D35A7}" type="datetimeFigureOut">
              <a:rPr lang="en-GB" smtClean="0"/>
              <a:t>10/05/2022</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68C9D9C-299B-4137-AB4D-F54D5066B1DA}"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B6080A-7B2B-4F32-9DF3-C969C06D35A7}"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9D9C-299B-4137-AB4D-F54D5066B1D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B6080A-7B2B-4F32-9DF3-C969C06D35A7}"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9D9C-299B-4137-AB4D-F54D5066B1D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B6080A-7B2B-4F32-9DF3-C969C06D35A7}"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9D9C-299B-4137-AB4D-F54D5066B1DA}" type="slidenum">
              <a:rPr lang="en-GB" smtClean="0"/>
              <a:t>‹#›</a:t>
            </a:fld>
            <a:endParaRPr lang="en-GB"/>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EB6080A-7B2B-4F32-9DF3-C969C06D35A7}" type="datetimeFigureOut">
              <a:rPr lang="en-GB" smtClean="0"/>
              <a:t>10/05/2022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9D9C-299B-4137-AB4D-F54D5066B1DA}"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EB6080A-7B2B-4F32-9DF3-C969C06D35A7}" type="datetimeFigureOut">
              <a:rPr lang="en-GB" smtClean="0"/>
              <a:t>10/05/2022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C9D9C-299B-4137-AB4D-F54D5066B1DA}" type="slidenum">
              <a:rPr lang="en-GB" smtClean="0"/>
              <a:t>‹#›</a:t>
            </a:fld>
            <a:endParaRPr lang="en-GB"/>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EB6080A-7B2B-4F32-9DF3-C969C06D35A7}" type="datetimeFigureOut">
              <a:rPr lang="en-GB" smtClean="0"/>
              <a:t>10/05/2022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8C9D9C-299B-4137-AB4D-F54D5066B1DA}"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EB6080A-7B2B-4F32-9DF3-C969C06D35A7}" type="datetimeFigureOut">
              <a:rPr lang="en-GB" smtClean="0"/>
              <a:t>10/05/2022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8C9D9C-299B-4137-AB4D-F54D5066B1DA}" type="slidenum">
              <a:rPr lang="en-GB" smtClean="0"/>
              <a:t>‹#›</a:t>
            </a:fld>
            <a:endParaRPr lang="en-GB"/>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B6080A-7B2B-4F32-9DF3-C969C06D35A7}" type="datetimeFigureOut">
              <a:rPr lang="en-GB" smtClean="0"/>
              <a:t>10/05/2022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8C9D9C-299B-4137-AB4D-F54D5066B1D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0EB6080A-7B2B-4F32-9DF3-C969C06D35A7}" type="datetimeFigureOut">
              <a:rPr lang="en-GB" smtClean="0"/>
              <a:t>10/05/2022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C9D9C-299B-4137-AB4D-F54D5066B1DA}"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EB6080A-7B2B-4F32-9DF3-C969C06D35A7}" type="datetimeFigureOut">
              <a:rPr lang="en-GB" smtClean="0"/>
              <a:t>10/05/2022</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68C9D9C-299B-4137-AB4D-F54D5066B1DA}"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EB6080A-7B2B-4F32-9DF3-C969C06D35A7}" type="datetimeFigureOut">
              <a:rPr lang="en-GB" smtClean="0"/>
              <a:t>10/05/2022</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68C9D9C-299B-4137-AB4D-F54D5066B1D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620688"/>
            <a:ext cx="7772400" cy="1829761"/>
          </a:xfrm>
        </p:spPr>
        <p:txBody>
          <a:bodyPr>
            <a:normAutofit/>
          </a:bodyPr>
          <a:lstStyle/>
          <a:p>
            <a:pPr algn="ctr"/>
            <a:r>
              <a:rPr lang="en-GB" dirty="0"/>
              <a:t>Meta-Research and the Role of Social Science</a:t>
            </a:r>
          </a:p>
        </p:txBody>
      </p:sp>
      <p:sp>
        <p:nvSpPr>
          <p:cNvPr id="3" name="Subtitle 2"/>
          <p:cNvSpPr>
            <a:spLocks noGrp="1"/>
          </p:cNvSpPr>
          <p:nvPr>
            <p:ph type="subTitle" idx="1"/>
          </p:nvPr>
        </p:nvSpPr>
        <p:spPr>
          <a:xfrm>
            <a:off x="539552" y="2852936"/>
            <a:ext cx="7772400" cy="2016224"/>
          </a:xfrm>
        </p:spPr>
        <p:txBody>
          <a:bodyPr>
            <a:normAutofit fontScale="92500" lnSpcReduction="10000"/>
          </a:bodyPr>
          <a:lstStyle/>
          <a:p>
            <a:pPr algn="ctr"/>
            <a:r>
              <a:rPr lang="en-GB" sz="3000" b="1" dirty="0"/>
              <a:t>Zacharias Maniadis</a:t>
            </a:r>
          </a:p>
          <a:p>
            <a:pPr algn="ctr"/>
            <a:r>
              <a:rPr lang="en-GB" dirty="0"/>
              <a:t>ERA Chair in Science and Innovation Policy and Studies</a:t>
            </a:r>
          </a:p>
          <a:p>
            <a:pPr algn="ctr"/>
            <a:endParaRPr lang="en-GB" dirty="0"/>
          </a:p>
          <a:p>
            <a:pPr algn="ctr"/>
            <a:r>
              <a:rPr lang="en-US" dirty="0"/>
              <a:t>UCY Interdisciplinary Forum, 2022</a:t>
            </a:r>
            <a:endParaRPr lang="en-GB" dirty="0"/>
          </a:p>
        </p:txBody>
      </p:sp>
    </p:spTree>
    <p:extLst>
      <p:ext uri="{BB962C8B-B14F-4D97-AF65-F5344CB8AC3E}">
        <p14:creationId xmlns:p14="http://schemas.microsoft.com/office/powerpoint/2010/main" val="14999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33541935"/>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6084168" y="836712"/>
            <a:ext cx="2664296" cy="110415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Principal-agent models, </a:t>
            </a:r>
          </a:p>
          <a:p>
            <a:pPr algn="ctr"/>
            <a:r>
              <a:rPr lang="en-GB" dirty="0"/>
              <a:t>mechanism design</a:t>
            </a:r>
          </a:p>
        </p:txBody>
      </p:sp>
      <p:sp>
        <p:nvSpPr>
          <p:cNvPr id="5" name="Up Arrow 4"/>
          <p:cNvSpPr/>
          <p:nvPr/>
        </p:nvSpPr>
        <p:spPr>
          <a:xfrm>
            <a:off x="7187873" y="2012132"/>
            <a:ext cx="45719" cy="263996"/>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04475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50657601"/>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6084168" y="5429200"/>
            <a:ext cx="2664296" cy="116815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Rigorous designs for generalizable evidence: </a:t>
            </a:r>
          </a:p>
          <a:p>
            <a:pPr algn="ctr"/>
            <a:r>
              <a:rPr lang="en-GB" dirty="0"/>
              <a:t>‘Field Experiments’</a:t>
            </a:r>
          </a:p>
        </p:txBody>
      </p:sp>
      <p:sp>
        <p:nvSpPr>
          <p:cNvPr id="5" name="Right Arrow 4"/>
          <p:cNvSpPr/>
          <p:nvPr/>
        </p:nvSpPr>
        <p:spPr>
          <a:xfrm>
            <a:off x="5707310" y="6022362"/>
            <a:ext cx="288032" cy="4571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52504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89313485"/>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6084168" y="5429200"/>
            <a:ext cx="2664296" cy="116815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solidFill>
                  <a:prstClr val="white"/>
                </a:solidFill>
              </a:rPr>
              <a:t>Rigorous designs for generalizable evidence: </a:t>
            </a:r>
          </a:p>
          <a:p>
            <a:pPr algn="ctr"/>
            <a:r>
              <a:rPr lang="en-GB" dirty="0">
                <a:solidFill>
                  <a:prstClr val="white"/>
                </a:solidFill>
              </a:rPr>
              <a:t>‘Field Experiments’</a:t>
            </a:r>
          </a:p>
        </p:txBody>
      </p:sp>
      <p:sp>
        <p:nvSpPr>
          <p:cNvPr id="5" name="Right Arrow 4"/>
          <p:cNvSpPr/>
          <p:nvPr/>
        </p:nvSpPr>
        <p:spPr>
          <a:xfrm>
            <a:off x="5707310" y="6022362"/>
            <a:ext cx="288032" cy="4571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solidFill>
                <a:prstClr val="white"/>
              </a:solidFill>
            </a:endParaRPr>
          </a:p>
        </p:txBody>
      </p:sp>
    </p:spTree>
    <p:extLst>
      <p:ext uri="{BB962C8B-B14F-4D97-AF65-F5344CB8AC3E}">
        <p14:creationId xmlns:p14="http://schemas.microsoft.com/office/powerpoint/2010/main" val="2831087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36902625"/>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6228184" y="390228"/>
            <a:ext cx="2664296" cy="1168152"/>
          </a:xfrm>
          <a:prstGeom prst="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solidFill>
                  <a:schemeClr val="tx1"/>
                </a:solidFill>
              </a:rPr>
              <a:t>Lessons from experimental economics</a:t>
            </a:r>
          </a:p>
        </p:txBody>
      </p:sp>
      <p:sp>
        <p:nvSpPr>
          <p:cNvPr id="2" name="Right Arrow 1"/>
          <p:cNvSpPr/>
          <p:nvPr/>
        </p:nvSpPr>
        <p:spPr>
          <a:xfrm flipV="1">
            <a:off x="5868144" y="940191"/>
            <a:ext cx="360040" cy="168629"/>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31087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26213343"/>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6007918" y="4941168"/>
            <a:ext cx="2664296" cy="1168152"/>
          </a:xfrm>
          <a:prstGeom prst="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solidFill>
                  <a:schemeClr val="tx1"/>
                </a:solidFill>
              </a:rPr>
              <a:t>Public and environmental economics</a:t>
            </a:r>
          </a:p>
        </p:txBody>
      </p:sp>
      <p:sp>
        <p:nvSpPr>
          <p:cNvPr id="3" name="Down Arrow 2"/>
          <p:cNvSpPr/>
          <p:nvPr/>
        </p:nvSpPr>
        <p:spPr>
          <a:xfrm>
            <a:off x="7020272" y="4617132"/>
            <a:ext cx="144016" cy="216024"/>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55769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52830000"/>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395536" y="692696"/>
            <a:ext cx="2664296" cy="1168152"/>
          </a:xfrm>
          <a:prstGeom prst="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solidFill>
                  <a:schemeClr val="tx1"/>
                </a:solidFill>
              </a:rPr>
              <a:t>Economics of intellectual property/monopoly</a:t>
            </a:r>
          </a:p>
        </p:txBody>
      </p:sp>
      <p:sp>
        <p:nvSpPr>
          <p:cNvPr id="2" name="Up Arrow 1"/>
          <p:cNvSpPr/>
          <p:nvPr/>
        </p:nvSpPr>
        <p:spPr>
          <a:xfrm>
            <a:off x="2028860" y="1951162"/>
            <a:ext cx="45719" cy="34401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08525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64712066"/>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251520" y="5229200"/>
            <a:ext cx="2664296" cy="1168152"/>
          </a:xfrm>
          <a:prstGeom prst="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solidFill>
                  <a:schemeClr val="tx1"/>
                </a:solidFill>
              </a:rPr>
              <a:t>Information Economics</a:t>
            </a:r>
          </a:p>
        </p:txBody>
      </p:sp>
      <p:sp>
        <p:nvSpPr>
          <p:cNvPr id="2" name="Left Arrow 1"/>
          <p:cNvSpPr/>
          <p:nvPr/>
        </p:nvSpPr>
        <p:spPr>
          <a:xfrm flipV="1">
            <a:off x="2983310" y="5869640"/>
            <a:ext cx="432048" cy="81146"/>
          </a:xfrm>
          <a:prstGeom prst="lef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08525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A591E1-47BB-425A-880B-CD8B08B87731}"/>
              </a:ext>
            </a:extLst>
          </p:cNvPr>
          <p:cNvSpPr>
            <a:spLocks noGrp="1"/>
          </p:cNvSpPr>
          <p:nvPr>
            <p:ph idx="1"/>
          </p:nvPr>
        </p:nvSpPr>
        <p:spPr>
          <a:xfrm>
            <a:off x="457200" y="1916832"/>
            <a:ext cx="8229600" cy="4525963"/>
          </a:xfrm>
        </p:spPr>
        <p:txBody>
          <a:bodyPr/>
          <a:lstStyle/>
          <a:p>
            <a:r>
              <a:rPr lang="en-US" dirty="0" err="1"/>
              <a:t>SInnoPSis</a:t>
            </a:r>
            <a:r>
              <a:rPr lang="en-US" dirty="0"/>
              <a:t> is based at the Economics Research Centre</a:t>
            </a:r>
          </a:p>
          <a:p>
            <a:endParaRPr lang="en-US" dirty="0"/>
          </a:p>
          <a:p>
            <a:r>
              <a:rPr lang="en-US" dirty="0"/>
              <a:t>Promoting meta-research using inputs from social and behavioral sciences</a:t>
            </a:r>
          </a:p>
          <a:p>
            <a:endParaRPr lang="en-US" dirty="0"/>
          </a:p>
          <a:p>
            <a:pPr algn="ctr"/>
            <a:r>
              <a:rPr lang="en-US" dirty="0"/>
              <a:t>We welcome future interdisciplinary interaction:</a:t>
            </a:r>
          </a:p>
          <a:p>
            <a:pPr marL="109728" indent="0" algn="ctr">
              <a:buNone/>
            </a:pPr>
            <a:r>
              <a:rPr lang="en-US" b="1" dirty="0"/>
              <a:t>maniadis.zacharias@ucy.ac.cy</a:t>
            </a:r>
            <a:endParaRPr lang="en-GB" b="1" dirty="0"/>
          </a:p>
        </p:txBody>
      </p:sp>
      <p:pic>
        <p:nvPicPr>
          <p:cNvPr id="5" name="Picture 4">
            <a:extLst>
              <a:ext uri="{FF2B5EF4-FFF2-40B4-BE49-F238E27FC236}">
                <a16:creationId xmlns:a16="http://schemas.microsoft.com/office/drawing/2014/main" id="{ACE47310-F7AA-43A5-A8FF-496985790DB1}"/>
              </a:ext>
            </a:extLst>
          </p:cNvPr>
          <p:cNvPicPr>
            <a:picLocks noChangeAspect="1"/>
          </p:cNvPicPr>
          <p:nvPr/>
        </p:nvPicPr>
        <p:blipFill>
          <a:blip r:embed="rId3"/>
          <a:stretch>
            <a:fillRect/>
          </a:stretch>
        </p:blipFill>
        <p:spPr>
          <a:xfrm>
            <a:off x="34614" y="188640"/>
            <a:ext cx="5761522" cy="1778623"/>
          </a:xfrm>
          <a:prstGeom prst="rect">
            <a:avLst/>
          </a:prstGeom>
        </p:spPr>
      </p:pic>
    </p:spTree>
    <p:extLst>
      <p:ext uri="{BB962C8B-B14F-4D97-AF65-F5344CB8AC3E}">
        <p14:creationId xmlns:p14="http://schemas.microsoft.com/office/powerpoint/2010/main" val="200476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328592"/>
          </a:xfrm>
        </p:spPr>
        <p:txBody>
          <a:bodyPr>
            <a:normAutofit/>
          </a:bodyPr>
          <a:lstStyle/>
          <a:p>
            <a:endParaRPr lang="en-GB" dirty="0"/>
          </a:p>
          <a:p>
            <a:endParaRPr lang="en-GB" dirty="0"/>
          </a:p>
          <a:p>
            <a:endParaRPr lang="en-GB" dirty="0"/>
          </a:p>
        </p:txBody>
      </p:sp>
      <p:pic>
        <p:nvPicPr>
          <p:cNvPr id="5" name="Picture 2">
            <a:extLst>
              <a:ext uri="{FF2B5EF4-FFF2-40B4-BE49-F238E27FC236}">
                <a16:creationId xmlns:a16="http://schemas.microsoft.com/office/drawing/2014/main" id="{7F29D59B-55C9-4B02-B4A4-3A69D2F6AC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
            <a:ext cx="4150296" cy="3332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a:extLst>
              <a:ext uri="{FF2B5EF4-FFF2-40B4-BE49-F238E27FC236}">
                <a16:creationId xmlns:a16="http://schemas.microsoft.com/office/drawing/2014/main" id="{9FE78331-EF4D-45C2-B2AD-7C43E23DCF57}"/>
              </a:ext>
            </a:extLst>
          </p:cNvPr>
          <p:cNvSpPr txBox="1"/>
          <p:nvPr/>
        </p:nvSpPr>
        <p:spPr>
          <a:xfrm>
            <a:off x="0" y="3630866"/>
            <a:ext cx="8892480" cy="2246769"/>
          </a:xfrm>
          <a:prstGeom prst="rect">
            <a:avLst/>
          </a:prstGeom>
          <a:noFill/>
        </p:spPr>
        <p:txBody>
          <a:bodyPr wrap="square">
            <a:spAutoFit/>
          </a:bodyPr>
          <a:lstStyle/>
          <a:p>
            <a:r>
              <a:rPr lang="en-GB" sz="2800" b="1" i="0" dirty="0">
                <a:solidFill>
                  <a:srgbClr val="202020"/>
                </a:solidFill>
                <a:effectLst/>
                <a:latin typeface="Helvetica" panose="020B0604020202020204" pitchFamily="34" charset="0"/>
              </a:rPr>
              <a:t>Meta-research</a:t>
            </a:r>
            <a:r>
              <a:rPr lang="en-GB" sz="2800" b="0" i="0" dirty="0">
                <a:solidFill>
                  <a:srgbClr val="202020"/>
                </a:solidFill>
                <a:effectLst/>
                <a:latin typeface="Helvetica" panose="020B0604020202020204" pitchFamily="34" charset="0"/>
              </a:rPr>
              <a:t> is an evolving scientific discipline that aims to evaluate and improve research practices. It includes thematic areas of methods, reporting, reproducibility, evaluation, and incentives (how to do, report, verify, correct, and reward science).</a:t>
            </a:r>
            <a:endParaRPr lang="en-GB" sz="2800" dirty="0"/>
          </a:p>
        </p:txBody>
      </p:sp>
    </p:spTree>
    <p:extLst>
      <p:ext uri="{BB962C8B-B14F-4D97-AF65-F5344CB8AC3E}">
        <p14:creationId xmlns:p14="http://schemas.microsoft.com/office/powerpoint/2010/main" val="150259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3764B6-5D79-41B1-B267-29275540CD5F}"/>
              </a:ext>
            </a:extLst>
          </p:cNvPr>
          <p:cNvSpPr>
            <a:spLocks noGrp="1"/>
          </p:cNvSpPr>
          <p:nvPr>
            <p:ph type="title"/>
          </p:nvPr>
        </p:nvSpPr>
        <p:spPr/>
        <p:txBody>
          <a:bodyPr/>
          <a:lstStyle/>
          <a:p>
            <a:r>
              <a:rPr lang="en-US" dirty="0"/>
              <a:t>Meta Research as a Field</a:t>
            </a:r>
            <a:endParaRPr lang="en-GB" dirty="0"/>
          </a:p>
        </p:txBody>
      </p:sp>
      <p:pic>
        <p:nvPicPr>
          <p:cNvPr id="4" name="Picture 2">
            <a:extLst>
              <a:ext uri="{FF2B5EF4-FFF2-40B4-BE49-F238E27FC236}">
                <a16:creationId xmlns:a16="http://schemas.microsoft.com/office/drawing/2014/main" id="{35629D98-D9DA-444B-AD0E-0F3DC023C9B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51520" y="1700808"/>
            <a:ext cx="4055452"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1">
            <a:extLst>
              <a:ext uri="{FF2B5EF4-FFF2-40B4-BE49-F238E27FC236}">
                <a16:creationId xmlns:a16="http://schemas.microsoft.com/office/drawing/2014/main" id="{84193440-FC38-4C95-AEF5-B847DCD09411}"/>
              </a:ext>
            </a:extLst>
          </p:cNvPr>
          <p:cNvSpPr txBox="1">
            <a:spLocks/>
          </p:cNvSpPr>
          <p:nvPr/>
        </p:nvSpPr>
        <p:spPr>
          <a:xfrm>
            <a:off x="228600" y="2843808"/>
            <a:ext cx="8686800" cy="3163483"/>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endParaRPr lang="en-GB" dirty="0"/>
          </a:p>
          <a:p>
            <a:r>
              <a:rPr lang="en-GB" dirty="0"/>
              <a:t>It involves biomedical experts, statisticians, psychologists and natural scientists</a:t>
            </a:r>
          </a:p>
          <a:p>
            <a:endParaRPr lang="en-GB" dirty="0"/>
          </a:p>
          <a:p>
            <a:r>
              <a:rPr lang="en-GB" dirty="0"/>
              <a:t>The role of social science has not been as important</a:t>
            </a:r>
          </a:p>
          <a:p>
            <a:endParaRPr lang="en-GB" dirty="0"/>
          </a:p>
        </p:txBody>
      </p:sp>
    </p:spTree>
    <p:extLst>
      <p:ext uri="{BB962C8B-B14F-4D97-AF65-F5344CB8AC3E}">
        <p14:creationId xmlns:p14="http://schemas.microsoft.com/office/powerpoint/2010/main" val="322564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A591E1-47BB-425A-880B-CD8B08B87731}"/>
              </a:ext>
            </a:extLst>
          </p:cNvPr>
          <p:cNvSpPr>
            <a:spLocks noGrp="1"/>
          </p:cNvSpPr>
          <p:nvPr>
            <p:ph idx="1"/>
          </p:nvPr>
        </p:nvSpPr>
        <p:spPr>
          <a:xfrm>
            <a:off x="457200" y="1916832"/>
            <a:ext cx="8229600" cy="4525963"/>
          </a:xfrm>
        </p:spPr>
        <p:txBody>
          <a:bodyPr/>
          <a:lstStyle/>
          <a:p>
            <a:r>
              <a:rPr lang="en-US" dirty="0" err="1"/>
              <a:t>SInnoPSis</a:t>
            </a:r>
            <a:r>
              <a:rPr lang="en-US" dirty="0"/>
              <a:t> is a new research team at UCY that tries to fill the gap</a:t>
            </a:r>
          </a:p>
          <a:p>
            <a:endParaRPr lang="en-US" dirty="0"/>
          </a:p>
          <a:p>
            <a:r>
              <a:rPr lang="en-US" dirty="0"/>
              <a:t>We promote meta-research using inputs from social and behavioral sciences</a:t>
            </a:r>
          </a:p>
          <a:p>
            <a:endParaRPr lang="en-US" dirty="0"/>
          </a:p>
          <a:p>
            <a:r>
              <a:rPr lang="en-US" dirty="0" err="1"/>
              <a:t>SInnoPSis</a:t>
            </a:r>
            <a:r>
              <a:rPr lang="en-US" dirty="0"/>
              <a:t> has resources to promote interdisciplinary meta-research, so we warmly welcome future interaction</a:t>
            </a:r>
            <a:endParaRPr lang="en-GB" dirty="0"/>
          </a:p>
        </p:txBody>
      </p:sp>
      <p:pic>
        <p:nvPicPr>
          <p:cNvPr id="5" name="Picture 4">
            <a:extLst>
              <a:ext uri="{FF2B5EF4-FFF2-40B4-BE49-F238E27FC236}">
                <a16:creationId xmlns:a16="http://schemas.microsoft.com/office/drawing/2014/main" id="{ACE47310-F7AA-43A5-A8FF-496985790DB1}"/>
              </a:ext>
            </a:extLst>
          </p:cNvPr>
          <p:cNvPicPr>
            <a:picLocks noChangeAspect="1"/>
          </p:cNvPicPr>
          <p:nvPr/>
        </p:nvPicPr>
        <p:blipFill>
          <a:blip r:embed="rId3"/>
          <a:stretch>
            <a:fillRect/>
          </a:stretch>
        </p:blipFill>
        <p:spPr>
          <a:xfrm>
            <a:off x="34614" y="188640"/>
            <a:ext cx="5761522" cy="1778623"/>
          </a:xfrm>
          <a:prstGeom prst="rect">
            <a:avLst/>
          </a:prstGeom>
        </p:spPr>
      </p:pic>
    </p:spTree>
    <p:extLst>
      <p:ext uri="{BB962C8B-B14F-4D97-AF65-F5344CB8AC3E}">
        <p14:creationId xmlns:p14="http://schemas.microsoft.com/office/powerpoint/2010/main" val="2863982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F6A34E-C989-40E2-AF87-F8908CDF6E24}"/>
              </a:ext>
            </a:extLst>
          </p:cNvPr>
          <p:cNvSpPr>
            <a:spLocks noGrp="1"/>
          </p:cNvSpPr>
          <p:nvPr>
            <p:ph idx="1"/>
          </p:nvPr>
        </p:nvSpPr>
        <p:spPr/>
        <p:txBody>
          <a:bodyPr/>
          <a:lstStyle/>
          <a:p>
            <a:r>
              <a:rPr lang="en-GB" dirty="0"/>
              <a:t>Transparency of methods, codes, etc.</a:t>
            </a:r>
          </a:p>
          <a:p>
            <a:endParaRPr lang="en-GB" dirty="0"/>
          </a:p>
          <a:p>
            <a:r>
              <a:rPr lang="en-GB" dirty="0"/>
              <a:t>Pre-registration</a:t>
            </a:r>
          </a:p>
          <a:p>
            <a:endParaRPr lang="en-GB" dirty="0"/>
          </a:p>
          <a:p>
            <a:r>
              <a:rPr lang="en-GB" dirty="0"/>
              <a:t>Rewarding reproducible research</a:t>
            </a:r>
          </a:p>
          <a:p>
            <a:endParaRPr lang="en-GB" dirty="0"/>
          </a:p>
          <a:p>
            <a:r>
              <a:rPr lang="en-GB" dirty="0"/>
              <a:t>Reforming peer review: open peer review, crowdsourcing peer review, etc.</a:t>
            </a:r>
          </a:p>
          <a:p>
            <a:endParaRPr lang="en-GB" dirty="0"/>
          </a:p>
          <a:p>
            <a:endParaRPr lang="en-GB" dirty="0"/>
          </a:p>
          <a:p>
            <a:endParaRPr lang="en-GB" dirty="0"/>
          </a:p>
          <a:p>
            <a:endParaRPr lang="en-GB" dirty="0"/>
          </a:p>
        </p:txBody>
      </p:sp>
      <p:sp>
        <p:nvSpPr>
          <p:cNvPr id="3" name="Title 2">
            <a:extLst>
              <a:ext uri="{FF2B5EF4-FFF2-40B4-BE49-F238E27FC236}">
                <a16:creationId xmlns:a16="http://schemas.microsoft.com/office/drawing/2014/main" id="{652510D5-A045-4536-9DCA-E9CCFCFB3C3D}"/>
              </a:ext>
            </a:extLst>
          </p:cNvPr>
          <p:cNvSpPr>
            <a:spLocks noGrp="1"/>
          </p:cNvSpPr>
          <p:nvPr>
            <p:ph type="title"/>
          </p:nvPr>
        </p:nvSpPr>
        <p:spPr/>
        <p:txBody>
          <a:bodyPr/>
          <a:lstStyle/>
          <a:p>
            <a:r>
              <a:rPr lang="en-GB" dirty="0"/>
              <a:t>Reform Proposals Include:</a:t>
            </a:r>
          </a:p>
        </p:txBody>
      </p:sp>
    </p:spTree>
    <p:extLst>
      <p:ext uri="{BB962C8B-B14F-4D97-AF65-F5344CB8AC3E}">
        <p14:creationId xmlns:p14="http://schemas.microsoft.com/office/powerpoint/2010/main" val="366774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lstStyle/>
          <a:p>
            <a:endParaRPr lang="en-GB" dirty="0"/>
          </a:p>
          <a:p>
            <a:r>
              <a:rPr lang="en-GB" dirty="0"/>
              <a:t>Economics is the study of incentives embedded in institutions</a:t>
            </a:r>
          </a:p>
          <a:p>
            <a:endParaRPr lang="en-GB" dirty="0"/>
          </a:p>
          <a:p>
            <a:r>
              <a:rPr lang="en-GB" dirty="0"/>
              <a:t>Complex problem: often thousands or millions of agents interact with each other, and the final outcome stems from this interaction</a:t>
            </a:r>
          </a:p>
          <a:p>
            <a:endParaRPr lang="en-GB" dirty="0"/>
          </a:p>
          <a:p>
            <a:r>
              <a:rPr lang="en-GB" dirty="0"/>
              <a:t>Sometimes experimentation is very difficult</a:t>
            </a:r>
          </a:p>
        </p:txBody>
      </p:sp>
      <p:sp>
        <p:nvSpPr>
          <p:cNvPr id="3" name="Title 2"/>
          <p:cNvSpPr>
            <a:spLocks noGrp="1"/>
          </p:cNvSpPr>
          <p:nvPr>
            <p:ph type="title"/>
          </p:nvPr>
        </p:nvSpPr>
        <p:spPr/>
        <p:txBody>
          <a:bodyPr>
            <a:normAutofit fontScale="90000"/>
          </a:bodyPr>
          <a:lstStyle/>
          <a:p>
            <a:pPr algn="ctr"/>
            <a:r>
              <a:rPr lang="en-GB" dirty="0"/>
              <a:t>Reforming Incentives: an Economic Problem</a:t>
            </a:r>
          </a:p>
        </p:txBody>
      </p:sp>
    </p:spTree>
    <p:extLst>
      <p:ext uri="{BB962C8B-B14F-4D97-AF65-F5344CB8AC3E}">
        <p14:creationId xmlns:p14="http://schemas.microsoft.com/office/powerpoint/2010/main" val="4110088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823960818"/>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5635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67018256"/>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179512" y="620688"/>
            <a:ext cx="2664296" cy="86409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Game Theory</a:t>
            </a:r>
          </a:p>
        </p:txBody>
      </p:sp>
      <p:sp>
        <p:nvSpPr>
          <p:cNvPr id="5" name="Right Arrow 4"/>
          <p:cNvSpPr/>
          <p:nvPr/>
        </p:nvSpPr>
        <p:spPr>
          <a:xfrm flipH="1">
            <a:off x="2843808" y="836712"/>
            <a:ext cx="504056" cy="21602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04475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34629976"/>
              </p:ext>
            </p:extLst>
          </p:nvPr>
        </p:nvGraphicFramePr>
        <p:xfrm>
          <a:off x="27112" y="0"/>
          <a:ext cx="911688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Down Arrow 1"/>
          <p:cNvSpPr/>
          <p:nvPr/>
        </p:nvSpPr>
        <p:spPr>
          <a:xfrm>
            <a:off x="2074579" y="4562822"/>
            <a:ext cx="45719" cy="36004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3" name="Rectangle 2"/>
          <p:cNvSpPr/>
          <p:nvPr/>
        </p:nvSpPr>
        <p:spPr>
          <a:xfrm>
            <a:off x="539552" y="5013176"/>
            <a:ext cx="2664296" cy="86409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Welfare Economics</a:t>
            </a:r>
          </a:p>
        </p:txBody>
      </p:sp>
    </p:spTree>
    <p:extLst>
      <p:ext uri="{BB962C8B-B14F-4D97-AF65-F5344CB8AC3E}">
        <p14:creationId xmlns:p14="http://schemas.microsoft.com/office/powerpoint/2010/main" val="2452504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3963</TotalTime>
  <Words>1349</Words>
  <Application>Microsoft Office PowerPoint</Application>
  <PresentationFormat>On-screen Show (4:3)</PresentationFormat>
  <Paragraphs>141</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Calibri</vt:lpstr>
      <vt:lpstr>Helvetica</vt:lpstr>
      <vt:lpstr>Lucida Sans Unicode</vt:lpstr>
      <vt:lpstr>Verdana</vt:lpstr>
      <vt:lpstr>Wingdings 2</vt:lpstr>
      <vt:lpstr>Wingdings 3</vt:lpstr>
      <vt:lpstr>Concourse</vt:lpstr>
      <vt:lpstr>Meta-Research and the Role of Social Science</vt:lpstr>
      <vt:lpstr>PowerPoint Presentation</vt:lpstr>
      <vt:lpstr>Meta Research as a Field</vt:lpstr>
      <vt:lpstr>PowerPoint Presentation</vt:lpstr>
      <vt:lpstr>Reform Proposals Include:</vt:lpstr>
      <vt:lpstr>Reforming Incentives: an Economic Problem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Southampton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Rational-Choice Theory Inform the Debate about Reforming Incentives in Science?</dc:title>
  <dc:creator>Maniadis Z.</dc:creator>
  <cp:lastModifiedBy>Zacharias Maniadis</cp:lastModifiedBy>
  <cp:revision>174</cp:revision>
  <dcterms:created xsi:type="dcterms:W3CDTF">2016-05-22T18:51:35Z</dcterms:created>
  <dcterms:modified xsi:type="dcterms:W3CDTF">2022-05-10T06:38:07Z</dcterms:modified>
</cp:coreProperties>
</file>